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1"/>
    <p:sldMasterId id="2147483852" r:id="rId2"/>
    <p:sldMasterId id="2147483951" r:id="rId3"/>
    <p:sldMasterId id="2147483931" r:id="rId4"/>
    <p:sldMasterId id="2147483971" r:id="rId5"/>
    <p:sldMasterId id="2147483849" r:id="rId6"/>
    <p:sldMasterId id="2147483939" r:id="rId7"/>
    <p:sldMasterId id="2147483980" r:id="rId8"/>
    <p:sldMasterId id="2147483914" r:id="rId9"/>
  </p:sldMasterIdLst>
  <p:notesMasterIdLst>
    <p:notesMasterId r:id="rId11"/>
  </p:notesMasterIdLst>
  <p:handoutMasterIdLst>
    <p:handoutMasterId r:id="rId12"/>
  </p:handoutMasterIdLst>
  <p:sldIdLst>
    <p:sldId id="1208" r:id="rId10"/>
  </p:sldIdLst>
  <p:sldSz cx="12192000" cy="6858000"/>
  <p:notesSz cx="6858000" cy="9144000"/>
  <p:defaultTextStyle>
    <a:defPPr>
      <a:defRPr lang="en-US"/>
    </a:defPPr>
    <a:lvl1pPr marL="0" algn="l" defTabSz="609494" rtl="0" eaLnBrk="1" latinLnBrk="0" hangingPunct="1">
      <a:defRPr sz="2400" kern="1200">
        <a:solidFill>
          <a:schemeClr val="tx1"/>
        </a:solidFill>
        <a:latin typeface="+mn-lt"/>
        <a:ea typeface="+mn-ea"/>
        <a:cs typeface="+mn-cs"/>
      </a:defRPr>
    </a:lvl1pPr>
    <a:lvl2pPr marL="609494" algn="l" defTabSz="609494" rtl="0" eaLnBrk="1" latinLnBrk="0" hangingPunct="1">
      <a:defRPr sz="2400" kern="1200">
        <a:solidFill>
          <a:schemeClr val="tx1"/>
        </a:solidFill>
        <a:latin typeface="+mn-lt"/>
        <a:ea typeface="+mn-ea"/>
        <a:cs typeface="+mn-cs"/>
      </a:defRPr>
    </a:lvl2pPr>
    <a:lvl3pPr marL="1218987" algn="l" defTabSz="609494" rtl="0" eaLnBrk="1" latinLnBrk="0" hangingPunct="1">
      <a:defRPr sz="2400" kern="1200">
        <a:solidFill>
          <a:schemeClr val="tx1"/>
        </a:solidFill>
        <a:latin typeface="+mn-lt"/>
        <a:ea typeface="+mn-ea"/>
        <a:cs typeface="+mn-cs"/>
      </a:defRPr>
    </a:lvl3pPr>
    <a:lvl4pPr marL="1828480" algn="l" defTabSz="609494" rtl="0" eaLnBrk="1" latinLnBrk="0" hangingPunct="1">
      <a:defRPr sz="2400" kern="1200">
        <a:solidFill>
          <a:schemeClr val="tx1"/>
        </a:solidFill>
        <a:latin typeface="+mn-lt"/>
        <a:ea typeface="+mn-ea"/>
        <a:cs typeface="+mn-cs"/>
      </a:defRPr>
    </a:lvl4pPr>
    <a:lvl5pPr marL="2437973" algn="l" defTabSz="609494" rtl="0" eaLnBrk="1" latinLnBrk="0" hangingPunct="1">
      <a:defRPr sz="2400" kern="1200">
        <a:solidFill>
          <a:schemeClr val="tx1"/>
        </a:solidFill>
        <a:latin typeface="+mn-lt"/>
        <a:ea typeface="+mn-ea"/>
        <a:cs typeface="+mn-cs"/>
      </a:defRPr>
    </a:lvl5pPr>
    <a:lvl6pPr marL="3047467" algn="l" defTabSz="609494" rtl="0" eaLnBrk="1" latinLnBrk="0" hangingPunct="1">
      <a:defRPr sz="2400" kern="1200">
        <a:solidFill>
          <a:schemeClr val="tx1"/>
        </a:solidFill>
        <a:latin typeface="+mn-lt"/>
        <a:ea typeface="+mn-ea"/>
        <a:cs typeface="+mn-cs"/>
      </a:defRPr>
    </a:lvl6pPr>
    <a:lvl7pPr marL="3656960" algn="l" defTabSz="609494" rtl="0" eaLnBrk="1" latinLnBrk="0" hangingPunct="1">
      <a:defRPr sz="2400" kern="1200">
        <a:solidFill>
          <a:schemeClr val="tx1"/>
        </a:solidFill>
        <a:latin typeface="+mn-lt"/>
        <a:ea typeface="+mn-ea"/>
        <a:cs typeface="+mn-cs"/>
      </a:defRPr>
    </a:lvl7pPr>
    <a:lvl8pPr marL="4266453" algn="l" defTabSz="609494" rtl="0" eaLnBrk="1" latinLnBrk="0" hangingPunct="1">
      <a:defRPr sz="2400" kern="1200">
        <a:solidFill>
          <a:schemeClr val="tx1"/>
        </a:solidFill>
        <a:latin typeface="+mn-lt"/>
        <a:ea typeface="+mn-ea"/>
        <a:cs typeface="+mn-cs"/>
      </a:defRPr>
    </a:lvl8pPr>
    <a:lvl9pPr marL="4875947" algn="l" defTabSz="60949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Kelly"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DB"/>
    <a:srgbClr val="0579CC"/>
    <a:srgbClr val="70BF52"/>
    <a:srgbClr val="F4F4F4"/>
    <a:srgbClr val="B9AF9B"/>
    <a:srgbClr val="368791"/>
    <a:srgbClr val="72983D"/>
    <a:srgbClr val="8799AD"/>
    <a:srgbClr val="658E2D"/>
    <a:srgbClr val="8DA0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6509" autoAdjust="0"/>
  </p:normalViewPr>
  <p:slideViewPr>
    <p:cSldViewPr snapToGrid="0">
      <p:cViewPr varScale="1">
        <p:scale>
          <a:sx n="81" d="100"/>
          <a:sy n="81" d="100"/>
        </p:scale>
        <p:origin x="355" y="72"/>
      </p:cViewPr>
      <p:guideLst/>
    </p:cSldViewPr>
  </p:slideViewPr>
  <p:notesTextViewPr>
    <p:cViewPr>
      <p:scale>
        <a:sx n="100" d="100"/>
        <a:sy n="100" d="100"/>
      </p:scale>
      <p:origin x="0" y="0"/>
    </p:cViewPr>
  </p:notesTextViewPr>
  <p:sorterViewPr>
    <p:cViewPr>
      <p:scale>
        <a:sx n="42" d="100"/>
        <a:sy n="42"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41AC4B-B620-46F6-8DB1-F032BD63703D}" type="datetimeFigureOut">
              <a:rPr lang="en-US" smtClean="0"/>
              <a:t>6/5/2020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D9155-3A2A-48F9-B186-19F4D6B9F58D}" type="slidenum">
              <a:rPr lang="en-US" smtClean="0"/>
              <a:t>‹#›</a:t>
            </a:fld>
            <a:endParaRPr lang="en-US"/>
          </a:p>
        </p:txBody>
      </p:sp>
    </p:spTree>
    <p:extLst>
      <p:ext uri="{BB962C8B-B14F-4D97-AF65-F5344CB8AC3E}">
        <p14:creationId xmlns:p14="http://schemas.microsoft.com/office/powerpoint/2010/main" val="2018567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9120ED-6A85-E54F-BC98-C68C5FFC0FBF}" type="datetimeFigureOut">
              <a:rPr lang="en-US" smtClean="0"/>
              <a:pPr/>
              <a:t>6/5/2020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38BFD-06C2-CE42-8D25-BE8ABD537100}" type="slidenum">
              <a:rPr lang="en-US" smtClean="0"/>
              <a:pPr/>
              <a:t>‹#›</a:t>
            </a:fld>
            <a:endParaRPr lang="en-US"/>
          </a:p>
        </p:txBody>
      </p:sp>
    </p:spTree>
    <p:extLst>
      <p:ext uri="{BB962C8B-B14F-4D97-AF65-F5344CB8AC3E}">
        <p14:creationId xmlns:p14="http://schemas.microsoft.com/office/powerpoint/2010/main" val="3295029744"/>
      </p:ext>
    </p:extLst>
  </p:cSld>
  <p:clrMap bg1="lt1" tx1="dk1" bg2="lt2" tx2="dk2" accent1="accent1" accent2="accent2" accent3="accent3" accent4="accent4" accent5="accent5" accent6="accent6" hlink="hlink" folHlink="folHlink"/>
  <p:notesStyle>
    <a:lvl1pPr marL="0" algn="l" defTabSz="609494" rtl="0" eaLnBrk="1" latinLnBrk="0" hangingPunct="1">
      <a:defRPr sz="1600" kern="1200">
        <a:solidFill>
          <a:schemeClr val="tx1"/>
        </a:solidFill>
        <a:latin typeface="+mn-lt"/>
        <a:ea typeface="+mn-ea"/>
        <a:cs typeface="+mn-cs"/>
      </a:defRPr>
    </a:lvl1pPr>
    <a:lvl2pPr marL="609494" algn="l" defTabSz="609494" rtl="0" eaLnBrk="1" latinLnBrk="0" hangingPunct="1">
      <a:defRPr sz="1600" kern="1200">
        <a:solidFill>
          <a:schemeClr val="tx1"/>
        </a:solidFill>
        <a:latin typeface="+mn-lt"/>
        <a:ea typeface="+mn-ea"/>
        <a:cs typeface="+mn-cs"/>
      </a:defRPr>
    </a:lvl2pPr>
    <a:lvl3pPr marL="1218987" algn="l" defTabSz="609494" rtl="0" eaLnBrk="1" latinLnBrk="0" hangingPunct="1">
      <a:defRPr sz="1600" kern="1200">
        <a:solidFill>
          <a:schemeClr val="tx1"/>
        </a:solidFill>
        <a:latin typeface="+mn-lt"/>
        <a:ea typeface="+mn-ea"/>
        <a:cs typeface="+mn-cs"/>
      </a:defRPr>
    </a:lvl3pPr>
    <a:lvl4pPr marL="1828480" algn="l" defTabSz="609494" rtl="0" eaLnBrk="1" latinLnBrk="0" hangingPunct="1">
      <a:defRPr sz="1600" kern="1200">
        <a:solidFill>
          <a:schemeClr val="tx1"/>
        </a:solidFill>
        <a:latin typeface="+mn-lt"/>
        <a:ea typeface="+mn-ea"/>
        <a:cs typeface="+mn-cs"/>
      </a:defRPr>
    </a:lvl4pPr>
    <a:lvl5pPr marL="2437973" algn="l" defTabSz="609494" rtl="0" eaLnBrk="1" latinLnBrk="0" hangingPunct="1">
      <a:defRPr sz="1600" kern="1200">
        <a:solidFill>
          <a:schemeClr val="tx1"/>
        </a:solidFill>
        <a:latin typeface="+mn-lt"/>
        <a:ea typeface="+mn-ea"/>
        <a:cs typeface="+mn-cs"/>
      </a:defRPr>
    </a:lvl5pPr>
    <a:lvl6pPr marL="3047467" algn="l" defTabSz="609494" rtl="0" eaLnBrk="1" latinLnBrk="0" hangingPunct="1">
      <a:defRPr sz="1600" kern="1200">
        <a:solidFill>
          <a:schemeClr val="tx1"/>
        </a:solidFill>
        <a:latin typeface="+mn-lt"/>
        <a:ea typeface="+mn-ea"/>
        <a:cs typeface="+mn-cs"/>
      </a:defRPr>
    </a:lvl6pPr>
    <a:lvl7pPr marL="3656960" algn="l" defTabSz="609494" rtl="0" eaLnBrk="1" latinLnBrk="0" hangingPunct="1">
      <a:defRPr sz="1600" kern="1200">
        <a:solidFill>
          <a:schemeClr val="tx1"/>
        </a:solidFill>
        <a:latin typeface="+mn-lt"/>
        <a:ea typeface="+mn-ea"/>
        <a:cs typeface="+mn-cs"/>
      </a:defRPr>
    </a:lvl7pPr>
    <a:lvl8pPr marL="4266453" algn="l" defTabSz="609494" rtl="0" eaLnBrk="1" latinLnBrk="0" hangingPunct="1">
      <a:defRPr sz="1600" kern="1200">
        <a:solidFill>
          <a:schemeClr val="tx1"/>
        </a:solidFill>
        <a:latin typeface="+mn-lt"/>
        <a:ea typeface="+mn-ea"/>
        <a:cs typeface="+mn-cs"/>
      </a:defRPr>
    </a:lvl8pPr>
    <a:lvl9pPr marL="4875947" algn="l" defTabSz="60949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B38BFD-06C2-CE42-8D25-BE8ABD537100}" type="slidenum">
              <a:rPr lang="en-US" smtClean="0"/>
              <a:pPr/>
              <a:t>1</a:t>
            </a:fld>
            <a:endParaRPr lang="en-US" dirty="0"/>
          </a:p>
        </p:txBody>
      </p:sp>
    </p:spTree>
    <p:extLst>
      <p:ext uri="{BB962C8B-B14F-4D97-AF65-F5344CB8AC3E}">
        <p14:creationId xmlns:p14="http://schemas.microsoft.com/office/powerpoint/2010/main" val="2083340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rockwellautomation.sharepoint.com/teams/GSM_BrandIdentity/Pages/Home%20Page/Rockwell%20Automation_Brand%20ID%20Guidelines_11072018-FINAL.pdf"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rockwellautomation.sharepoint.com/teams/GSM_BrandIdentity/Pages/Home%20Page/Rockwell%20Automation_Brand%20ID%20Guidelines_11072018-FINAL.pdf"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g"/><Relationship Id="rId1" Type="http://schemas.openxmlformats.org/officeDocument/2006/relationships/slideMaster" Target="../slideMasters/slideMaster6.xml"/><Relationship Id="rId4" Type="http://schemas.microsoft.com/office/2007/relationships/hdphoto" Target="../media/hdphoto5.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g"/><Relationship Id="rId1" Type="http://schemas.openxmlformats.org/officeDocument/2006/relationships/slideMaster" Target="../slideMasters/slideMaster6.xml"/><Relationship Id="rId4" Type="http://schemas.microsoft.com/office/2007/relationships/hdphoto" Target="../media/hdphoto6.wdp"/></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g"/><Relationship Id="rId1" Type="http://schemas.openxmlformats.org/officeDocument/2006/relationships/slideMaster" Target="../slideMasters/slideMaster6.xml"/><Relationship Id="rId4" Type="http://schemas.microsoft.com/office/2007/relationships/hdphoto" Target="../media/hdphoto9.wdp"/></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8" Type="http://schemas.openxmlformats.org/officeDocument/2006/relationships/hyperlink" Target="http://linkedin.com/company/rockwell-automation/" TargetMode="External"/><Relationship Id="rId13"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hyperlink" Target="http://youtube.com/user/ROKAutomation/home" TargetMode="External"/><Relationship Id="rId2" Type="http://schemas.openxmlformats.org/officeDocument/2006/relationships/hyperlink" Target="http://rockwellautomation.com/rockwellautomation/news/blog/overview.page" TargetMode="External"/><Relationship Id="rId1" Type="http://schemas.openxmlformats.org/officeDocument/2006/relationships/slideMaster" Target="../slideMasters/slideMaster9.xml"/><Relationship Id="rId6" Type="http://schemas.openxmlformats.org/officeDocument/2006/relationships/hyperlink" Target="http://instagram.com/rokautomation" TargetMode="Externa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hyperlink" Target="http://twitter.com/ROKAutomation" TargetMode="External"/><Relationship Id="rId4" Type="http://schemas.openxmlformats.org/officeDocument/2006/relationships/hyperlink" Target="http://facebook.com/ROKAutomation" TargetMode="External"/><Relationship Id="rId9" Type="http://schemas.openxmlformats.org/officeDocument/2006/relationships/image" Target="../media/image43.png"/><Relationship Id="rId1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hyperlink" Target="http://youtube.com/user/ROKAutomation/home" TargetMode="External"/><Relationship Id="rId3" Type="http://schemas.openxmlformats.org/officeDocument/2006/relationships/hyperlink" Target="http://rockwellautomation.com/rockwellautomation/news/blog/overview.page" TargetMode="External"/><Relationship Id="rId7" Type="http://schemas.openxmlformats.org/officeDocument/2006/relationships/hyperlink" Target="http://instagram.com/rokautomation" TargetMode="External"/><Relationship Id="rId12" Type="http://schemas.openxmlformats.org/officeDocument/2006/relationships/image" Target="../media/image50.png"/><Relationship Id="rId2" Type="http://schemas.openxmlformats.org/officeDocument/2006/relationships/image" Target="../media/image9.jpg"/><Relationship Id="rId1" Type="http://schemas.openxmlformats.org/officeDocument/2006/relationships/slideMaster" Target="../slideMasters/slideMaster9.xml"/><Relationship Id="rId6" Type="http://schemas.openxmlformats.org/officeDocument/2006/relationships/image" Target="../media/image47.png"/><Relationship Id="rId11" Type="http://schemas.openxmlformats.org/officeDocument/2006/relationships/hyperlink" Target="http://twitter.com/ROKAutomation" TargetMode="External"/><Relationship Id="rId5" Type="http://schemas.openxmlformats.org/officeDocument/2006/relationships/hyperlink" Target="http://facebook.com/ROKAutomation" TargetMode="External"/><Relationship Id="rId15" Type="http://schemas.openxmlformats.org/officeDocument/2006/relationships/image" Target="../media/image3.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hyperlink" Target="http://linkedin.com/company/rockwell-automation/" TargetMode="External"/><Relationship Id="rId14" Type="http://schemas.openxmlformats.org/officeDocument/2006/relationships/image" Target="../media/image51.png"/></Relationships>
</file>

<file path=ppt/slideLayouts/_rels/slideLayout64.xml.rels><?xml version="1.0" encoding="UTF-8" standalone="yes"?>
<Relationships xmlns="http://schemas.openxmlformats.org/package/2006/relationships"><Relationship Id="rId8" Type="http://schemas.openxmlformats.org/officeDocument/2006/relationships/hyperlink" Target="http://instagram.com/rokautomation" TargetMode="External"/><Relationship Id="rId13"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7.png"/><Relationship Id="rId12" Type="http://schemas.openxmlformats.org/officeDocument/2006/relationships/hyperlink" Target="http://twitter.com/ROKAutomation" TargetMode="External"/><Relationship Id="rId2" Type="http://schemas.openxmlformats.org/officeDocument/2006/relationships/image" Target="../media/image2.jpg"/><Relationship Id="rId1" Type="http://schemas.openxmlformats.org/officeDocument/2006/relationships/slideMaster" Target="../slideMasters/slideMaster9.xml"/><Relationship Id="rId6" Type="http://schemas.openxmlformats.org/officeDocument/2006/relationships/hyperlink" Target="http://facebook.com/ROKAutomation" TargetMode="Externa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hyperlink" Target="http://linkedin.com/company/rockwell-automation/" TargetMode="External"/><Relationship Id="rId4" Type="http://schemas.openxmlformats.org/officeDocument/2006/relationships/hyperlink" Target="http://rockwellautomation.com/rockwellautomation/news/blog/overview.page" TargetMode="External"/><Relationship Id="rId9" Type="http://schemas.openxmlformats.org/officeDocument/2006/relationships/image" Target="../media/image48.png"/><Relationship Id="rId14" Type="http://schemas.openxmlformats.org/officeDocument/2006/relationships/hyperlink" Target="http://youtube.com/user/ROKAutomation/home"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38F1793-D4B8-8E49-863D-A5AD258D0F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87789" y="4497269"/>
            <a:ext cx="2973897" cy="688728"/>
          </a:xfrm>
          <a:prstGeom prst="rect">
            <a:avLst/>
          </a:prstGeom>
        </p:spPr>
      </p:pic>
      <p:sp>
        <p:nvSpPr>
          <p:cNvPr id="18" name="Title 17">
            <a:extLst>
              <a:ext uri="{FF2B5EF4-FFF2-40B4-BE49-F238E27FC236}">
                <a16:creationId xmlns:a16="http://schemas.microsoft.com/office/drawing/2014/main" id="{12F5F54E-08A5-6344-BFD1-276793D76961}"/>
              </a:ext>
            </a:extLst>
          </p:cNvPr>
          <p:cNvSpPr>
            <a:spLocks noGrp="1"/>
          </p:cNvSpPr>
          <p:nvPr>
            <p:ph type="title" hasCustomPrompt="1"/>
          </p:nvPr>
        </p:nvSpPr>
        <p:spPr>
          <a:xfrm>
            <a:off x="868680" y="3847042"/>
            <a:ext cx="6588584" cy="1681473"/>
          </a:xfrm>
          <a:prstGeom prst="rect">
            <a:avLst/>
          </a:prstGeom>
        </p:spPr>
        <p:txBody>
          <a:bodyPr anchor="b"/>
          <a:lstStyle>
            <a:lvl1pPr algn="r">
              <a:lnSpc>
                <a:spcPts val="4999"/>
              </a:lnSpc>
              <a:defRPr sz="4999">
                <a:solidFill>
                  <a:schemeClr val="tx1"/>
                </a:solidFill>
              </a:defRPr>
            </a:lvl1pPr>
          </a:lstStyle>
          <a:p>
            <a:r>
              <a:rPr lang="en-US" dirty="0"/>
              <a:t>Click to edit master </a:t>
            </a:r>
            <a:br>
              <a:rPr lang="en-US" dirty="0"/>
            </a:br>
            <a:r>
              <a:rPr lang="en-US" dirty="0"/>
              <a:t>title in sentence case</a:t>
            </a:r>
          </a:p>
        </p:txBody>
      </p:sp>
      <p:sp>
        <p:nvSpPr>
          <p:cNvPr id="19" name="Text Placeholder 11">
            <a:extLst>
              <a:ext uri="{FF2B5EF4-FFF2-40B4-BE49-F238E27FC236}">
                <a16:creationId xmlns:a16="http://schemas.microsoft.com/office/drawing/2014/main" id="{19E4EDB0-AABB-BE41-A3BE-D05669C6BF94}"/>
              </a:ext>
            </a:extLst>
          </p:cNvPr>
          <p:cNvSpPr>
            <a:spLocks noGrp="1"/>
          </p:cNvSpPr>
          <p:nvPr>
            <p:ph type="body" sz="quarter" idx="10" hasCustomPrompt="1"/>
          </p:nvPr>
        </p:nvSpPr>
        <p:spPr>
          <a:xfrm>
            <a:off x="868680" y="5651016"/>
            <a:ext cx="6588584" cy="373923"/>
          </a:xfrm>
          <a:prstGeom prst="rect">
            <a:avLst/>
          </a:prstGeom>
        </p:spPr>
        <p:txBody>
          <a:bodyPr/>
          <a:lstStyle>
            <a:lvl1pPr marL="0" marR="0" indent="0" algn="r" defTabSz="457109" rtl="0" eaLnBrk="1" fontAlgn="base" latinLnBrk="0" hangingPunct="1">
              <a:lnSpc>
                <a:spcPct val="100000"/>
              </a:lnSpc>
              <a:spcBef>
                <a:spcPts val="0"/>
              </a:spcBef>
              <a:spcAft>
                <a:spcPts val="800"/>
              </a:spcAft>
              <a:buClr>
                <a:srgbClr val="BB2332"/>
              </a:buClr>
              <a:buSzTx/>
              <a:buFont typeface="Wingdings" charset="2"/>
              <a:buNone/>
              <a:tabLst/>
              <a:defRPr lang="en-US" sz="1500" baseline="0" dirty="0">
                <a:solidFill>
                  <a:schemeClr val="tx1">
                    <a:lumMod val="50000"/>
                    <a:lumOff val="50000"/>
                  </a:schemeClr>
                </a:solidFill>
              </a:defRPr>
            </a:lvl1pPr>
            <a:lvl2pPr marL="768178" indent="0" algn="r">
              <a:buNone/>
              <a:defRPr/>
            </a:lvl2pPr>
            <a:lvl3pPr marL="1377641" indent="0" algn="r">
              <a:buNone/>
              <a:defRPr/>
            </a:lvl3pPr>
            <a:lvl4pPr marL="1828389" indent="0" algn="r">
              <a:buNone/>
              <a:defRPr/>
            </a:lvl4pPr>
            <a:lvl5pPr marL="2437851" indent="0" algn="r">
              <a:buNone/>
              <a:defRPr/>
            </a:lvl5pPr>
          </a:lstStyle>
          <a:p>
            <a:pPr lvl="0"/>
            <a:r>
              <a:rPr lang="en-US" dirty="0"/>
              <a:t>First </a:t>
            </a:r>
            <a:r>
              <a:rPr lang="en-US" dirty="0" err="1"/>
              <a:t>Lastname</a:t>
            </a:r>
            <a:r>
              <a:rPr lang="en-US" dirty="0"/>
              <a:t> • Title Goes Here | XX . XX . XX</a:t>
            </a:r>
          </a:p>
        </p:txBody>
      </p:sp>
      <p:cxnSp>
        <p:nvCxnSpPr>
          <p:cNvPr id="10" name="Straight Connector 9">
            <a:extLst>
              <a:ext uri="{FF2B5EF4-FFF2-40B4-BE49-F238E27FC236}">
                <a16:creationId xmlns:a16="http://schemas.microsoft.com/office/drawing/2014/main" id="{ED2AB6AB-AF99-3F41-B8B8-4226608CA2A6}"/>
              </a:ext>
            </a:extLst>
          </p:cNvPr>
          <p:cNvCxnSpPr>
            <a:cxnSpLocks/>
          </p:cNvCxnSpPr>
          <p:nvPr userDrawn="1"/>
        </p:nvCxnSpPr>
        <p:spPr bwMode="auto">
          <a:xfrm>
            <a:off x="7776116" y="4201339"/>
            <a:ext cx="1" cy="1809730"/>
          </a:xfrm>
          <a:prstGeom prst="line">
            <a:avLst/>
          </a:prstGeom>
          <a:noFill/>
          <a:ln w="31750" cap="rnd" cmpd="sng" algn="ctr">
            <a:solidFill>
              <a:schemeClr val="bg1">
                <a:lumMod val="85000"/>
              </a:schemeClr>
            </a:solidFill>
            <a:prstDash val="solid"/>
            <a:round/>
            <a:headEnd type="none" w="med" len="med"/>
            <a:tailEnd type="none" w="med" len="med"/>
          </a:ln>
          <a:effectLst/>
        </p:spPr>
      </p:cxnSp>
      <p:sp>
        <p:nvSpPr>
          <p:cNvPr id="13" name="Picture Placeholder 12">
            <a:extLst>
              <a:ext uri="{FF2B5EF4-FFF2-40B4-BE49-F238E27FC236}">
                <a16:creationId xmlns:a16="http://schemas.microsoft.com/office/drawing/2014/main" id="{54915E0C-EC46-0048-832A-EDFB850AFD63}"/>
              </a:ext>
            </a:extLst>
          </p:cNvPr>
          <p:cNvSpPr>
            <a:spLocks noGrp="1"/>
          </p:cNvSpPr>
          <p:nvPr>
            <p:ph type="pic" sz="quarter" idx="11" hasCustomPrompt="1"/>
          </p:nvPr>
        </p:nvSpPr>
        <p:spPr>
          <a:xfrm>
            <a:off x="403640" y="0"/>
            <a:ext cx="11788361" cy="3673527"/>
          </a:xfrm>
          <a:custGeom>
            <a:avLst/>
            <a:gdLst>
              <a:gd name="connsiteX0" fmla="*/ 0 w 11788361"/>
              <a:gd name="connsiteY0" fmla="*/ 0 h 3673527"/>
              <a:gd name="connsiteX1" fmla="*/ 11788361 w 11788361"/>
              <a:gd name="connsiteY1" fmla="*/ 0 h 3673527"/>
              <a:gd name="connsiteX2" fmla="*/ 11788361 w 11788361"/>
              <a:gd name="connsiteY2" fmla="*/ 434521 h 3673527"/>
              <a:gd name="connsiteX3" fmla="*/ 11754859 w 11788361"/>
              <a:gd name="connsiteY3" fmla="*/ 487972 h 3673527"/>
              <a:gd name="connsiteX4" fmla="*/ 11495801 w 11788361"/>
              <a:gd name="connsiteY4" fmla="*/ 760159 h 3673527"/>
              <a:gd name="connsiteX5" fmla="*/ 11462375 w 11788361"/>
              <a:gd name="connsiteY5" fmla="*/ 781097 h 3673527"/>
              <a:gd name="connsiteX6" fmla="*/ 11457523 w 11788361"/>
              <a:gd name="connsiteY6" fmla="*/ 784864 h 3673527"/>
              <a:gd name="connsiteX7" fmla="*/ 11457879 w 11788361"/>
              <a:gd name="connsiteY7" fmla="*/ 785323 h 3673527"/>
              <a:gd name="connsiteX8" fmla="*/ 11455672 w 11788361"/>
              <a:gd name="connsiteY8" fmla="*/ 787038 h 3673527"/>
              <a:gd name="connsiteX9" fmla="*/ 11457390 w 11788361"/>
              <a:gd name="connsiteY9" fmla="*/ 789251 h 3673527"/>
              <a:gd name="connsiteX10" fmla="*/ 11447708 w 11788361"/>
              <a:gd name="connsiteY10" fmla="*/ 796766 h 3673527"/>
              <a:gd name="connsiteX11" fmla="*/ 11448056 w 11788361"/>
              <a:gd name="connsiteY11" fmla="*/ 797218 h 3673527"/>
              <a:gd name="connsiteX12" fmla="*/ 8170222 w 11788361"/>
              <a:gd name="connsiteY12" fmla="*/ 3341469 h 3673527"/>
              <a:gd name="connsiteX13" fmla="*/ 8096459 w 11788361"/>
              <a:gd name="connsiteY13" fmla="*/ 3410963 h 3673527"/>
              <a:gd name="connsiteX14" fmla="*/ 7301720 w 11788361"/>
              <a:gd name="connsiteY14" fmla="*/ 3673163 h 3673527"/>
              <a:gd name="connsiteX15" fmla="*/ 7196556 w 11788361"/>
              <a:gd name="connsiteY15" fmla="*/ 3665273 h 3673527"/>
              <a:gd name="connsiteX16" fmla="*/ 7196550 w 11788361"/>
              <a:gd name="connsiteY16" fmla="*/ 3665323 h 3673527"/>
              <a:gd name="connsiteX17" fmla="*/ 7195591 w 11788361"/>
              <a:gd name="connsiteY17" fmla="*/ 3665200 h 3673527"/>
              <a:gd name="connsiteX18" fmla="*/ 7174170 w 11788361"/>
              <a:gd name="connsiteY18" fmla="*/ 3663593 h 3673527"/>
              <a:gd name="connsiteX19" fmla="*/ 7162882 w 11788361"/>
              <a:gd name="connsiteY19" fmla="*/ 3661000 h 3673527"/>
              <a:gd name="connsiteX20" fmla="*/ 7126521 w 11788361"/>
              <a:gd name="connsiteY20" fmla="*/ 3656331 h 3673527"/>
              <a:gd name="connsiteX21" fmla="*/ 7126438 w 11788361"/>
              <a:gd name="connsiteY21" fmla="*/ 3656986 h 3673527"/>
              <a:gd name="connsiteX22" fmla="*/ 7114284 w 11788361"/>
              <a:gd name="connsiteY22" fmla="*/ 3655455 h 3673527"/>
              <a:gd name="connsiteX23" fmla="*/ 7114210 w 11788361"/>
              <a:gd name="connsiteY23" fmla="*/ 3656041 h 3673527"/>
              <a:gd name="connsiteX24" fmla="*/ 6686965 w 11788361"/>
              <a:gd name="connsiteY24" fmla="*/ 3602208 h 3673527"/>
              <a:gd name="connsiteX25" fmla="*/ 2903322 w 11788361"/>
              <a:gd name="connsiteY25" fmla="*/ 3134503 h 3673527"/>
              <a:gd name="connsiteX26" fmla="*/ 2896072 w 11788361"/>
              <a:gd name="connsiteY26" fmla="*/ 3134287 h 3673527"/>
              <a:gd name="connsiteX27" fmla="*/ 2065278 w 11788361"/>
              <a:gd name="connsiteY27" fmla="*/ 2660764 h 3673527"/>
              <a:gd name="connsiteX28" fmla="*/ 2044337 w 11788361"/>
              <a:gd name="connsiteY28" fmla="*/ 2627338 h 3673527"/>
              <a:gd name="connsiteX29" fmla="*/ 2040574 w 11788361"/>
              <a:gd name="connsiteY29" fmla="*/ 2622487 h 3673527"/>
              <a:gd name="connsiteX30" fmla="*/ 2040118 w 11788361"/>
              <a:gd name="connsiteY30" fmla="*/ 2622840 h 3673527"/>
              <a:gd name="connsiteX31" fmla="*/ 2038402 w 11788361"/>
              <a:gd name="connsiteY31" fmla="*/ 2620633 h 3673527"/>
              <a:gd name="connsiteX32" fmla="*/ 2036193 w 11788361"/>
              <a:gd name="connsiteY32" fmla="*/ 2622349 h 3673527"/>
              <a:gd name="connsiteX33" fmla="*/ 2028678 w 11788361"/>
              <a:gd name="connsiteY33" fmla="*/ 2612663 h 3673527"/>
              <a:gd name="connsiteX34" fmla="*/ 2028222 w 11788361"/>
              <a:gd name="connsiteY34" fmla="*/ 2613020 h 367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788361" h="3673527">
                <a:moveTo>
                  <a:pt x="0" y="0"/>
                </a:moveTo>
                <a:lnTo>
                  <a:pt x="11788361" y="0"/>
                </a:lnTo>
                <a:lnTo>
                  <a:pt x="11788361" y="434521"/>
                </a:lnTo>
                <a:lnTo>
                  <a:pt x="11754859" y="487972"/>
                </a:lnTo>
                <a:cubicBezTo>
                  <a:pt x="11684526" y="588776"/>
                  <a:pt x="11598007" y="680827"/>
                  <a:pt x="11495801" y="760159"/>
                </a:cubicBezTo>
                <a:lnTo>
                  <a:pt x="11462375" y="781097"/>
                </a:lnTo>
                <a:lnTo>
                  <a:pt x="11457523" y="784864"/>
                </a:lnTo>
                <a:lnTo>
                  <a:pt x="11457879" y="785323"/>
                </a:lnTo>
                <a:lnTo>
                  <a:pt x="11455672" y="787038"/>
                </a:lnTo>
                <a:lnTo>
                  <a:pt x="11457390" y="789251"/>
                </a:lnTo>
                <a:lnTo>
                  <a:pt x="11447708" y="796766"/>
                </a:lnTo>
                <a:lnTo>
                  <a:pt x="11448056" y="797218"/>
                </a:lnTo>
                <a:lnTo>
                  <a:pt x="8170222" y="3341469"/>
                </a:lnTo>
                <a:lnTo>
                  <a:pt x="8096459" y="3410963"/>
                </a:lnTo>
                <a:cubicBezTo>
                  <a:pt x="7875442" y="3582517"/>
                  <a:pt x="7597159" y="3680294"/>
                  <a:pt x="7301720" y="3673163"/>
                </a:cubicBezTo>
                <a:lnTo>
                  <a:pt x="7196556" y="3665273"/>
                </a:lnTo>
                <a:lnTo>
                  <a:pt x="7196550" y="3665323"/>
                </a:lnTo>
                <a:lnTo>
                  <a:pt x="7195591" y="3665200"/>
                </a:lnTo>
                <a:lnTo>
                  <a:pt x="7174170" y="3663593"/>
                </a:lnTo>
                <a:lnTo>
                  <a:pt x="7162882" y="3661000"/>
                </a:lnTo>
                <a:lnTo>
                  <a:pt x="7126521" y="3656331"/>
                </a:lnTo>
                <a:lnTo>
                  <a:pt x="7126438" y="3656986"/>
                </a:lnTo>
                <a:lnTo>
                  <a:pt x="7114284" y="3655455"/>
                </a:lnTo>
                <a:lnTo>
                  <a:pt x="7114210" y="3656041"/>
                </a:lnTo>
                <a:lnTo>
                  <a:pt x="6686965" y="3602208"/>
                </a:lnTo>
                <a:lnTo>
                  <a:pt x="2903322" y="3134503"/>
                </a:lnTo>
                <a:lnTo>
                  <a:pt x="2896072" y="3134287"/>
                </a:lnTo>
                <a:cubicBezTo>
                  <a:pt x="2578825" y="3094314"/>
                  <a:pt x="2276830" y="2933314"/>
                  <a:pt x="2065278" y="2660764"/>
                </a:cubicBezTo>
                <a:lnTo>
                  <a:pt x="2044337" y="2627338"/>
                </a:lnTo>
                <a:lnTo>
                  <a:pt x="2040574" y="2622487"/>
                </a:lnTo>
                <a:lnTo>
                  <a:pt x="2040118" y="2622840"/>
                </a:lnTo>
                <a:lnTo>
                  <a:pt x="2038402" y="2620633"/>
                </a:lnTo>
                <a:lnTo>
                  <a:pt x="2036193" y="2622349"/>
                </a:lnTo>
                <a:lnTo>
                  <a:pt x="2028678" y="2612663"/>
                </a:lnTo>
                <a:lnTo>
                  <a:pt x="2028222" y="2613020"/>
                </a:lnTo>
                <a:close/>
              </a:path>
            </a:pathLst>
          </a:custGeom>
          <a:effectLst>
            <a:innerShdw blurRad="254000" dist="50800" dir="2700000">
              <a:prstClr val="black">
                <a:alpha val="50000"/>
              </a:prstClr>
            </a:innerShdw>
          </a:effectLst>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2406260312"/>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dirty="0"/>
              <a:t>Click to edit master title style</a:t>
            </a:r>
          </a:p>
        </p:txBody>
      </p:sp>
      <p:sp>
        <p:nvSpPr>
          <p:cNvPr id="6" name="Text Placeholder 3">
            <a:extLst>
              <a:ext uri="{FF2B5EF4-FFF2-40B4-BE49-F238E27FC236}">
                <a16:creationId xmlns:a16="http://schemas.microsoft.com/office/drawing/2014/main" id="{BBF087D9-A80B-DF42-9349-9F6FAB8C9664}"/>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95124-6FB7-2947-97DE-095C617F59E0}"/>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385974170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ith Call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EE9F8E06-3CFB-AA4A-8C51-C77C336F3450}"/>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6" name="Text Placeholder 6">
            <a:extLst>
              <a:ext uri="{FF2B5EF4-FFF2-40B4-BE49-F238E27FC236}">
                <a16:creationId xmlns:a16="http://schemas.microsoft.com/office/drawing/2014/main" id="{3B69D6DF-9650-AC41-851E-6DF49587FEDA}"/>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9" name="Text Placeholder 3">
            <a:extLst>
              <a:ext uri="{FF2B5EF4-FFF2-40B4-BE49-F238E27FC236}">
                <a16:creationId xmlns:a16="http://schemas.microsoft.com/office/drawing/2014/main" id="{DCFB99D2-B83B-5D4D-A8E5-3EFF65D66974}"/>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8FEB5888-F321-9147-A414-3255540B7B1F}"/>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18919847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with Callou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dirty="0"/>
              <a:t>Click to edit master title style</a:t>
            </a:r>
          </a:p>
        </p:txBody>
      </p:sp>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11" name="Text Placeholder 3">
            <a:extLst>
              <a:ext uri="{FF2B5EF4-FFF2-40B4-BE49-F238E27FC236}">
                <a16:creationId xmlns:a16="http://schemas.microsoft.com/office/drawing/2014/main" id="{64B8D987-9F1B-EA45-AD74-FCFE6A2B4771}"/>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E572036-C39F-1346-8AEF-15831BF32282}"/>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21228407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with Callou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11" name="Text Placeholder 6">
            <a:extLst>
              <a:ext uri="{FF2B5EF4-FFF2-40B4-BE49-F238E27FC236}">
                <a16:creationId xmlns:a16="http://schemas.microsoft.com/office/drawing/2014/main" id="{442DFA5A-0302-E548-A13A-8ACC1846A3D1}"/>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dirty="0"/>
              <a:t>Click to edit master title style very long title will go here</a:t>
            </a:r>
          </a:p>
        </p:txBody>
      </p:sp>
      <p:sp>
        <p:nvSpPr>
          <p:cNvPr id="8" name="Text Placeholder 3">
            <a:extLst>
              <a:ext uri="{FF2B5EF4-FFF2-40B4-BE49-F238E27FC236}">
                <a16:creationId xmlns:a16="http://schemas.microsoft.com/office/drawing/2014/main" id="{7FF84CA2-4435-3146-9171-23AD81953E51}"/>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884C353E-F578-3646-BADA-428805946AD7}"/>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2749503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with Callout 4">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dirty="0"/>
              <a:t>Click to edit master title style very long title will go here</a:t>
            </a:r>
          </a:p>
        </p:txBody>
      </p:sp>
      <p:sp>
        <p:nvSpPr>
          <p:cNvPr id="13" name="Text Placeholder 3">
            <a:extLst>
              <a:ext uri="{FF2B5EF4-FFF2-40B4-BE49-F238E27FC236}">
                <a16:creationId xmlns:a16="http://schemas.microsoft.com/office/drawing/2014/main" id="{D2227496-6068-A144-899B-B01D04C84D5D}"/>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3">
            <a:extLst>
              <a:ext uri="{FF2B5EF4-FFF2-40B4-BE49-F238E27FC236}">
                <a16:creationId xmlns:a16="http://schemas.microsoft.com/office/drawing/2014/main" id="{1E969A81-8711-234B-9F9D-C498F5612738}"/>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5FF84E7-8F45-A041-87BA-A4CE5A8AACA3}"/>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123330946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228169B5-C06C-9542-9F75-088CBA4A288E}"/>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9279405 w 12192000"/>
              <a:gd name="connsiteY3" fmla="*/ 6858000 h 6858000"/>
              <a:gd name="connsiteX4" fmla="*/ 8836942 w 12192000"/>
              <a:gd name="connsiteY4" fmla="*/ 6415538 h 6858000"/>
              <a:gd name="connsiteX5" fmla="*/ 8824415 w 12192000"/>
              <a:gd name="connsiteY5" fmla="*/ 6400355 h 6858000"/>
              <a:gd name="connsiteX6" fmla="*/ 8809231 w 12192000"/>
              <a:gd name="connsiteY6" fmla="*/ 6387827 h 6858000"/>
              <a:gd name="connsiteX7" fmla="*/ 8800342 w 12192000"/>
              <a:gd name="connsiteY7" fmla="*/ 6378938 h 6858000"/>
              <a:gd name="connsiteX8" fmla="*/ 8799490 w 12192000"/>
              <a:gd name="connsiteY8" fmla="*/ 6379790 h 6858000"/>
              <a:gd name="connsiteX9" fmla="*/ 8757708 w 12192000"/>
              <a:gd name="connsiteY9" fmla="*/ 6345317 h 6858000"/>
              <a:gd name="connsiteX10" fmla="*/ 8505702 w 12192000"/>
              <a:gd name="connsiteY10" fmla="*/ 6268339 h 6858000"/>
              <a:gd name="connsiteX11" fmla="*/ 8488680 w 12192000"/>
              <a:gd name="connsiteY11" fmla="*/ 6270055 h 6858000"/>
              <a:gd name="connsiteX12" fmla="*/ 8488680 w 12192000"/>
              <a:gd name="connsiteY12" fmla="*/ 6268339 h 6858000"/>
              <a:gd name="connsiteX13" fmla="*/ 3703320 w 12192000"/>
              <a:gd name="connsiteY13" fmla="*/ 6268339 h 6858000"/>
              <a:gd name="connsiteX14" fmla="*/ 3703320 w 12192000"/>
              <a:gd name="connsiteY14" fmla="*/ 6270055 h 6858000"/>
              <a:gd name="connsiteX15" fmla="*/ 3686298 w 12192000"/>
              <a:gd name="connsiteY15" fmla="*/ 6268339 h 6858000"/>
              <a:gd name="connsiteX16" fmla="*/ 3434292 w 12192000"/>
              <a:gd name="connsiteY16" fmla="*/ 6345317 h 6858000"/>
              <a:gd name="connsiteX17" fmla="*/ 3392510 w 12192000"/>
              <a:gd name="connsiteY17" fmla="*/ 6379790 h 6858000"/>
              <a:gd name="connsiteX18" fmla="*/ 3391658 w 12192000"/>
              <a:gd name="connsiteY18" fmla="*/ 6378938 h 6858000"/>
              <a:gd name="connsiteX19" fmla="*/ 3382770 w 12192000"/>
              <a:gd name="connsiteY19" fmla="*/ 6387826 h 6858000"/>
              <a:gd name="connsiteX20" fmla="*/ 3367585 w 12192000"/>
              <a:gd name="connsiteY20" fmla="*/ 6400355 h 6858000"/>
              <a:gd name="connsiteX21" fmla="*/ 3355056 w 12192000"/>
              <a:gd name="connsiteY21" fmla="*/ 6415540 h 6858000"/>
              <a:gd name="connsiteX22" fmla="*/ 2912596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0"/>
                </a:moveTo>
                <a:lnTo>
                  <a:pt x="12192000" y="0"/>
                </a:lnTo>
                <a:lnTo>
                  <a:pt x="12192000" y="6858000"/>
                </a:lnTo>
                <a:lnTo>
                  <a:pt x="9279405" y="6858000"/>
                </a:lnTo>
                <a:lnTo>
                  <a:pt x="8836942" y="6415538"/>
                </a:lnTo>
                <a:lnTo>
                  <a:pt x="8824415" y="6400355"/>
                </a:lnTo>
                <a:lnTo>
                  <a:pt x="8809231" y="6387827"/>
                </a:lnTo>
                <a:lnTo>
                  <a:pt x="8800342" y="6378938"/>
                </a:lnTo>
                <a:lnTo>
                  <a:pt x="8799490" y="6379790"/>
                </a:lnTo>
                <a:lnTo>
                  <a:pt x="8757708" y="6345317"/>
                </a:lnTo>
                <a:cubicBezTo>
                  <a:pt x="8685772" y="6296717"/>
                  <a:pt x="8599051" y="6268339"/>
                  <a:pt x="8505702" y="6268339"/>
                </a:cubicBezTo>
                <a:lnTo>
                  <a:pt x="8488680" y="6270055"/>
                </a:lnTo>
                <a:lnTo>
                  <a:pt x="8488680" y="6268339"/>
                </a:lnTo>
                <a:lnTo>
                  <a:pt x="3703320" y="6268339"/>
                </a:lnTo>
                <a:lnTo>
                  <a:pt x="3703320" y="6270055"/>
                </a:lnTo>
                <a:lnTo>
                  <a:pt x="3686298" y="6268339"/>
                </a:lnTo>
                <a:cubicBezTo>
                  <a:pt x="3592949" y="6268339"/>
                  <a:pt x="3506228" y="6296717"/>
                  <a:pt x="3434292" y="6345317"/>
                </a:cubicBezTo>
                <a:lnTo>
                  <a:pt x="3392510" y="6379790"/>
                </a:lnTo>
                <a:lnTo>
                  <a:pt x="3391658" y="6378938"/>
                </a:lnTo>
                <a:lnTo>
                  <a:pt x="3382770" y="6387826"/>
                </a:lnTo>
                <a:lnTo>
                  <a:pt x="3367585" y="6400355"/>
                </a:lnTo>
                <a:lnTo>
                  <a:pt x="3355056" y="6415540"/>
                </a:lnTo>
                <a:lnTo>
                  <a:pt x="2912596" y="6858000"/>
                </a:lnTo>
                <a:lnTo>
                  <a:pt x="0" y="6858000"/>
                </a:lnTo>
                <a:close/>
              </a:path>
            </a:pathLst>
          </a:custGeom>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65988530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Slide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3429000"/>
          </a:xfrm>
          <a:prstGeom prst="rect">
            <a:avLst/>
          </a:prstGeom>
        </p:spPr>
        <p:txBody>
          <a:bodyPr anchor="ctr"/>
          <a:lstStyle>
            <a:lvl1pPr marL="0" indent="0" algn="ctr">
              <a:buNone/>
              <a:defRPr/>
            </a:lvl1pPr>
          </a:lstStyle>
          <a:p>
            <a:r>
              <a:rPr lang="en-US"/>
              <a:t>Click to add image</a:t>
            </a:r>
          </a:p>
        </p:txBody>
      </p:sp>
      <p:sp>
        <p:nvSpPr>
          <p:cNvPr id="7" name="Title 1">
            <a:extLst>
              <a:ext uri="{FF2B5EF4-FFF2-40B4-BE49-F238E27FC236}">
                <a16:creationId xmlns:a16="http://schemas.microsoft.com/office/drawing/2014/main" id="{1BECBFEC-9831-A041-8BE4-EBBDEB2B2BD3}"/>
              </a:ext>
            </a:extLst>
          </p:cNvPr>
          <p:cNvSpPr>
            <a:spLocks noGrp="1"/>
          </p:cNvSpPr>
          <p:nvPr>
            <p:ph type="title" hasCustomPrompt="1"/>
          </p:nvPr>
        </p:nvSpPr>
        <p:spPr>
          <a:xfrm>
            <a:off x="381745" y="3831636"/>
            <a:ext cx="4495686" cy="1984964"/>
          </a:xfrm>
          <a:prstGeom prst="rect">
            <a:avLst/>
          </a:prstGeom>
        </p:spPr>
        <p:txBody>
          <a:bodyPr anchor="t">
            <a:normAutofit/>
          </a:bodyPr>
          <a:lstStyle>
            <a:lvl1pPr algn="r">
              <a:lnSpc>
                <a:spcPts val="3599"/>
              </a:lnSpc>
              <a:defRPr sz="3000" b="1">
                <a:solidFill>
                  <a:schemeClr val="tx1"/>
                </a:solidFill>
              </a:defRPr>
            </a:lvl1pPr>
          </a:lstStyle>
          <a:p>
            <a:r>
              <a:rPr lang="en-US" dirty="0"/>
              <a:t>Click to edit master title</a:t>
            </a:r>
          </a:p>
        </p:txBody>
      </p:sp>
      <p:sp>
        <p:nvSpPr>
          <p:cNvPr id="11" name="Text Placeholder 6">
            <a:extLst>
              <a:ext uri="{FF2B5EF4-FFF2-40B4-BE49-F238E27FC236}">
                <a16:creationId xmlns:a16="http://schemas.microsoft.com/office/drawing/2014/main" id="{1329D30E-C940-BB44-B2A5-11CF3F285850}"/>
              </a:ext>
            </a:extLst>
          </p:cNvPr>
          <p:cNvSpPr>
            <a:spLocks noGrp="1"/>
          </p:cNvSpPr>
          <p:nvPr>
            <p:ph type="body" sz="quarter" idx="11" hasCustomPrompt="1"/>
          </p:nvPr>
        </p:nvSpPr>
        <p:spPr>
          <a:xfrm>
            <a:off x="5223896" y="3831636"/>
            <a:ext cx="6580008" cy="198496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There are number of options to treat the text on this page. This box can be filled with a paragraph or two, bullet points, or a hybrid of both. Because of the limited space for text on this slide, it is best not to get too granular with details and overcrowd the page with information. Don’t forget to customize the image to fit the topic of this slide. Just click on the image already on this slide, and delete it. You can then add an image, which will automatically fill the placeholder and it will fill accordingly. Crop if necessary.</a:t>
            </a:r>
          </a:p>
        </p:txBody>
      </p:sp>
      <p:cxnSp>
        <p:nvCxnSpPr>
          <p:cNvPr id="6" name="Straight Connector 5">
            <a:extLst>
              <a:ext uri="{FF2B5EF4-FFF2-40B4-BE49-F238E27FC236}">
                <a16:creationId xmlns:a16="http://schemas.microsoft.com/office/drawing/2014/main" id="{F08D8F8E-AE1E-0049-A050-99082B64C36F}"/>
              </a:ext>
            </a:extLst>
          </p:cNvPr>
          <p:cNvCxnSpPr>
            <a:cxnSpLocks/>
          </p:cNvCxnSpPr>
          <p:nvPr userDrawn="1"/>
        </p:nvCxnSpPr>
        <p:spPr bwMode="auto">
          <a:xfrm>
            <a:off x="5050663" y="3894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351870346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Third Image with Conten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1991360"/>
          </a:xfrm>
          <a:prstGeom prst="rect">
            <a:avLst/>
          </a:prstGeom>
        </p:spPr>
        <p:txBody>
          <a:bodyPr anchor="ct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7F7DCF98-F193-E047-8C07-2A7AA3449654}"/>
              </a:ext>
            </a:extLst>
          </p:cNvPr>
          <p:cNvSpPr>
            <a:spLocks noGrp="1"/>
          </p:cNvSpPr>
          <p:nvPr>
            <p:ph type="title" hasCustomPrompt="1"/>
          </p:nvPr>
        </p:nvSpPr>
        <p:spPr>
          <a:xfrm>
            <a:off x="381744" y="2195876"/>
            <a:ext cx="7379485" cy="872444"/>
          </a:xfrm>
          <a:prstGeom prst="rect">
            <a:avLst/>
          </a:prstGeom>
        </p:spPr>
        <p:txBody>
          <a:bodyPr anchor="t"/>
          <a:lstStyle>
            <a:lvl1pPr algn="l">
              <a:lnSpc>
                <a:spcPts val="3599"/>
              </a:lnSpc>
              <a:defRPr sz="2999" b="1">
                <a:solidFill>
                  <a:schemeClr val="tx1"/>
                </a:solidFill>
              </a:defRPr>
            </a:lvl1pPr>
          </a:lstStyle>
          <a:p>
            <a:r>
              <a:rPr lang="en-US" dirty="0"/>
              <a:t>Click to edit master title</a:t>
            </a:r>
          </a:p>
        </p:txBody>
      </p:sp>
      <p:cxnSp>
        <p:nvCxnSpPr>
          <p:cNvPr id="8" name="Straight Connector 7">
            <a:extLst>
              <a:ext uri="{FF2B5EF4-FFF2-40B4-BE49-F238E27FC236}">
                <a16:creationId xmlns:a16="http://schemas.microsoft.com/office/drawing/2014/main" id="{A7AF6747-63C6-0C4E-BAF7-7FBCE68DBEE9}"/>
              </a:ext>
            </a:extLst>
          </p:cNvPr>
          <p:cNvCxnSpPr>
            <a:cxnSpLocks/>
          </p:cNvCxnSpPr>
          <p:nvPr userDrawn="1"/>
        </p:nvCxnSpPr>
        <p:spPr bwMode="auto">
          <a:xfrm>
            <a:off x="4177017"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8B689408-A041-5447-82D4-2EDCF3A1EB1A}"/>
              </a:ext>
            </a:extLst>
          </p:cNvPr>
          <p:cNvCxnSpPr>
            <a:cxnSpLocks/>
          </p:cNvCxnSpPr>
          <p:nvPr userDrawn="1"/>
        </p:nvCxnSpPr>
        <p:spPr bwMode="auto">
          <a:xfrm>
            <a:off x="8138901"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
        <p:nvSpPr>
          <p:cNvPr id="9" name="Text Placeholder 6">
            <a:extLst>
              <a:ext uri="{FF2B5EF4-FFF2-40B4-BE49-F238E27FC236}">
                <a16:creationId xmlns:a16="http://schemas.microsoft.com/office/drawing/2014/main" id="{F98307C1-27A1-CE4D-BFA3-EF2E968A379B}"/>
              </a:ext>
            </a:extLst>
          </p:cNvPr>
          <p:cNvSpPr>
            <a:spLocks noGrp="1"/>
          </p:cNvSpPr>
          <p:nvPr>
            <p:ph type="body" sz="quarter" idx="12" hasCustomPrompt="1"/>
          </p:nvPr>
        </p:nvSpPr>
        <p:spPr>
          <a:xfrm>
            <a:off x="381744"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There are number of options to treat the text on this page. This box can be filled with a paragraph or two, bullet points, or a hybrid of both.</a:t>
            </a:r>
          </a:p>
        </p:txBody>
      </p:sp>
      <p:sp>
        <p:nvSpPr>
          <p:cNvPr id="11" name="Text Placeholder 6">
            <a:extLst>
              <a:ext uri="{FF2B5EF4-FFF2-40B4-BE49-F238E27FC236}">
                <a16:creationId xmlns:a16="http://schemas.microsoft.com/office/drawing/2014/main" id="{BC7E44E7-1E2E-194F-B219-432CEC79C13B}"/>
              </a:ext>
            </a:extLst>
          </p:cNvPr>
          <p:cNvSpPr>
            <a:spLocks noGrp="1"/>
          </p:cNvSpPr>
          <p:nvPr>
            <p:ph type="body" sz="quarter" idx="13" hasCustomPrompt="1"/>
          </p:nvPr>
        </p:nvSpPr>
        <p:spPr>
          <a:xfrm>
            <a:off x="441749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Because of the limited space for text on this slide, it is best not to get too granular with details and overcrowd the page with information.</a:t>
            </a:r>
          </a:p>
        </p:txBody>
      </p:sp>
      <p:sp>
        <p:nvSpPr>
          <p:cNvPr id="12" name="Text Placeholder 6">
            <a:extLst>
              <a:ext uri="{FF2B5EF4-FFF2-40B4-BE49-F238E27FC236}">
                <a16:creationId xmlns:a16="http://schemas.microsoft.com/office/drawing/2014/main" id="{12A3E805-C780-D142-BA0F-633D89CE82F4}"/>
              </a:ext>
            </a:extLst>
          </p:cNvPr>
          <p:cNvSpPr>
            <a:spLocks noGrp="1"/>
          </p:cNvSpPr>
          <p:nvPr>
            <p:ph type="body" sz="quarter" idx="14" hasCustomPrompt="1"/>
          </p:nvPr>
        </p:nvSpPr>
        <p:spPr>
          <a:xfrm>
            <a:off x="841037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Don’t forget to customize the image to fit the topic of this slide. Just click on the image already on this slide, and delete it. You can then add an image, which will automatically fill the placeholder and it will fill accordingly. Crop if necessary.</a:t>
            </a:r>
          </a:p>
        </p:txBody>
      </p:sp>
    </p:spTree>
    <p:extLst>
      <p:ext uri="{BB962C8B-B14F-4D97-AF65-F5344CB8AC3E}">
        <p14:creationId xmlns:p14="http://schemas.microsoft.com/office/powerpoint/2010/main" val="427503067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08755CC5-4B5A-234B-8B07-17F99EFD39E5}"/>
              </a:ext>
            </a:extLst>
          </p:cNvPr>
          <p:cNvSpPr>
            <a:spLocks noGrp="1"/>
          </p:cNvSpPr>
          <p:nvPr>
            <p:ph type="title" hasCustomPrompt="1"/>
          </p:nvPr>
        </p:nvSpPr>
        <p:spPr>
          <a:xfrm>
            <a:off x="381744" y="0"/>
            <a:ext cx="9752856" cy="839893"/>
          </a:xfrm>
        </p:spPr>
        <p:txBody>
          <a:bodyPr/>
          <a:lstStyle/>
          <a:p>
            <a:r>
              <a:rPr lang="en-US" dirty="0"/>
              <a:t>Click to edit master title style</a:t>
            </a:r>
          </a:p>
        </p:txBody>
      </p:sp>
      <p:sp>
        <p:nvSpPr>
          <p:cNvPr id="64" name="Text Placeholder 6">
            <a:extLst>
              <a:ext uri="{FF2B5EF4-FFF2-40B4-BE49-F238E27FC236}">
                <a16:creationId xmlns:a16="http://schemas.microsoft.com/office/drawing/2014/main" id="{F0E1E61F-1F5F-5541-B98A-8133C915B768}"/>
              </a:ext>
            </a:extLst>
          </p:cNvPr>
          <p:cNvSpPr>
            <a:spLocks noGrp="1"/>
          </p:cNvSpPr>
          <p:nvPr>
            <p:ph type="body" sz="quarter" idx="12" hasCustomPrompt="1"/>
          </p:nvPr>
        </p:nvSpPr>
        <p:spPr>
          <a:xfrm>
            <a:off x="381744"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Use this area to enter your content. This can be in column format (as shown here) or if you’d like to enter your information differently, feel free. Just make sure to keep everything the same font, color and size to keep the style consistent. Bulleted lists are also acceptable, but try to avoid overcrowding this page.</a:t>
            </a:r>
          </a:p>
        </p:txBody>
      </p:sp>
      <p:sp>
        <p:nvSpPr>
          <p:cNvPr id="65" name="Text Placeholder 6">
            <a:extLst>
              <a:ext uri="{FF2B5EF4-FFF2-40B4-BE49-F238E27FC236}">
                <a16:creationId xmlns:a16="http://schemas.microsoft.com/office/drawing/2014/main" id="{9258A81B-AF7A-EE4B-A036-2E578E9F91B3}"/>
              </a:ext>
            </a:extLst>
          </p:cNvPr>
          <p:cNvSpPr>
            <a:spLocks noGrp="1"/>
          </p:cNvSpPr>
          <p:nvPr>
            <p:ph type="body" sz="quarter" idx="13" hasCustomPrompt="1"/>
          </p:nvPr>
        </p:nvSpPr>
        <p:spPr>
          <a:xfrm>
            <a:off x="2942436"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b="1" dirty="0"/>
              <a:t>Want a new photo on this slide? </a:t>
            </a:r>
            <a:r>
              <a:rPr lang="en-US" dirty="0"/>
              <a:t>No problem! Just click on the existing photo and delete. A placeholder box should appear for you to put your own unique photo. When selecting a photo, make sure it is relevant to the content on the slide, while also following new brand guidelines regarding photography. For more information on this, </a:t>
            </a:r>
            <a:r>
              <a:rPr lang="en-US" dirty="0">
                <a:hlinkClick r:id="rId3"/>
              </a:rPr>
              <a:t>please see the Brand Identity Guidelines.</a:t>
            </a:r>
            <a:endParaRPr lang="en-US" dirty="0"/>
          </a:p>
        </p:txBody>
      </p:sp>
      <p:sp>
        <p:nvSpPr>
          <p:cNvPr id="66" name="Text Placeholder 6">
            <a:extLst>
              <a:ext uri="{FF2B5EF4-FFF2-40B4-BE49-F238E27FC236}">
                <a16:creationId xmlns:a16="http://schemas.microsoft.com/office/drawing/2014/main" id="{8D5F6C5F-132C-BB46-B6CB-AD1C62329DC3}"/>
              </a:ext>
            </a:extLst>
          </p:cNvPr>
          <p:cNvSpPr>
            <a:spLocks noGrp="1"/>
          </p:cNvSpPr>
          <p:nvPr>
            <p:ph type="body" sz="quarter" idx="14" hasCustomPrompt="1"/>
          </p:nvPr>
        </p:nvSpPr>
        <p:spPr>
          <a:xfrm>
            <a:off x="5503128"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Please avoid putting any product architectures or other over-technical information on this slide. This page is intended to be simple with a high-level approach. For more technical content, it is recommended to use the other content slides in the masters that provide more room for that information.</a:t>
            </a:r>
          </a:p>
        </p:txBody>
      </p:sp>
      <p:sp>
        <p:nvSpPr>
          <p:cNvPr id="50" name="Text Placeholder 6">
            <a:extLst>
              <a:ext uri="{FF2B5EF4-FFF2-40B4-BE49-F238E27FC236}">
                <a16:creationId xmlns:a16="http://schemas.microsoft.com/office/drawing/2014/main" id="{821451BB-ACFD-DB40-B39A-1EC28147F62D}"/>
              </a:ext>
            </a:extLst>
          </p:cNvPr>
          <p:cNvSpPr>
            <a:spLocks noGrp="1"/>
          </p:cNvSpPr>
          <p:nvPr>
            <p:ph type="body" sz="quarter" idx="15"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31" name="Picture Placeholder 30">
            <a:extLst>
              <a:ext uri="{FF2B5EF4-FFF2-40B4-BE49-F238E27FC236}">
                <a16:creationId xmlns:a16="http://schemas.microsoft.com/office/drawing/2014/main" id="{6EA815BE-8773-9C42-B557-02AF66E2124D}"/>
              </a:ext>
            </a:extLst>
          </p:cNvPr>
          <p:cNvSpPr>
            <a:spLocks noGrp="1"/>
          </p:cNvSpPr>
          <p:nvPr>
            <p:ph type="pic" sz="quarter" idx="10" hasCustomPrompt="1"/>
          </p:nvPr>
        </p:nvSpPr>
        <p:spPr>
          <a:xfrm>
            <a:off x="7328168" y="584468"/>
            <a:ext cx="4863832" cy="6273532"/>
          </a:xfrm>
          <a:custGeom>
            <a:avLst/>
            <a:gdLst>
              <a:gd name="connsiteX0" fmla="*/ 4863830 w 4863832"/>
              <a:gd name="connsiteY0" fmla="*/ 0 h 6273532"/>
              <a:gd name="connsiteX1" fmla="*/ 4863830 w 4863832"/>
              <a:gd name="connsiteY1" fmla="*/ 5179638 h 6273532"/>
              <a:gd name="connsiteX2" fmla="*/ 4863832 w 4863832"/>
              <a:gd name="connsiteY2" fmla="*/ 5179638 h 6273532"/>
              <a:gd name="connsiteX3" fmla="*/ 4863832 w 4863832"/>
              <a:gd name="connsiteY3" fmla="*/ 6273531 h 6273532"/>
              <a:gd name="connsiteX4" fmla="*/ 2406919 w 4863832"/>
              <a:gd name="connsiteY4" fmla="*/ 6273531 h 6273532"/>
              <a:gd name="connsiteX5" fmla="*/ 2406919 w 4863832"/>
              <a:gd name="connsiteY5" fmla="*/ 6273532 h 6273532"/>
              <a:gd name="connsiteX6" fmla="*/ 2386303 w 4863832"/>
              <a:gd name="connsiteY6" fmla="*/ 6273532 h 6273532"/>
              <a:gd name="connsiteX7" fmla="*/ 1954803 w 4863832"/>
              <a:gd name="connsiteY7" fmla="*/ 6273532 h 6273532"/>
              <a:gd name="connsiteX8" fmla="*/ 1506679 w 4863832"/>
              <a:gd name="connsiteY8" fmla="*/ 5825408 h 6273532"/>
              <a:gd name="connsiteX9" fmla="*/ 1494152 w 4863832"/>
              <a:gd name="connsiteY9" fmla="*/ 5810225 h 6273532"/>
              <a:gd name="connsiteX10" fmla="*/ 1478968 w 4863832"/>
              <a:gd name="connsiteY10" fmla="*/ 5797697 h 6273532"/>
              <a:gd name="connsiteX11" fmla="*/ 1470079 w 4863832"/>
              <a:gd name="connsiteY11" fmla="*/ 5788808 h 6273532"/>
              <a:gd name="connsiteX12" fmla="*/ 1469227 w 4863832"/>
              <a:gd name="connsiteY12" fmla="*/ 5789660 h 6273532"/>
              <a:gd name="connsiteX13" fmla="*/ 1427445 w 4863832"/>
              <a:gd name="connsiteY13" fmla="*/ 5755187 h 6273532"/>
              <a:gd name="connsiteX14" fmla="*/ 1175439 w 4863832"/>
              <a:gd name="connsiteY14" fmla="*/ 5678210 h 6273532"/>
              <a:gd name="connsiteX15" fmla="*/ 1158417 w 4863832"/>
              <a:gd name="connsiteY15" fmla="*/ 5679926 h 6273532"/>
              <a:gd name="connsiteX16" fmla="*/ 1158417 w 4863832"/>
              <a:gd name="connsiteY16" fmla="*/ 5678210 h 6273532"/>
              <a:gd name="connsiteX17" fmla="*/ 139662 w 4863832"/>
              <a:gd name="connsiteY17" fmla="*/ 5678210 h 6273532"/>
              <a:gd name="connsiteX18" fmla="*/ 139566 w 4863832"/>
              <a:gd name="connsiteY18" fmla="*/ 5677392 h 6273532"/>
              <a:gd name="connsiteX19" fmla="*/ 136728 w 4863832"/>
              <a:gd name="connsiteY19" fmla="*/ 5677392 h 6273532"/>
              <a:gd name="connsiteX20" fmla="*/ 110312 w 4863832"/>
              <a:gd name="connsiteY20" fmla="*/ 5457887 h 6273532"/>
              <a:gd name="connsiteX21" fmla="*/ 0 w 4863832"/>
              <a:gd name="connsiteY21" fmla="*/ 4604426 h 6273532"/>
              <a:gd name="connsiteX22" fmla="*/ 3978 w 4863832"/>
              <a:gd name="connsiteY22" fmla="*/ 4590510 h 6273532"/>
              <a:gd name="connsiteX23" fmla="*/ 0 w 4863832"/>
              <a:gd name="connsiteY23" fmla="*/ 4550491 h 6273532"/>
              <a:gd name="connsiteX24" fmla="*/ 222 w 4863832"/>
              <a:gd name="connsiteY24" fmla="*/ 4548256 h 6273532"/>
              <a:gd name="connsiteX25" fmla="*/ 0 w 4863832"/>
              <a:gd name="connsiteY25" fmla="*/ 4546059 h 6273532"/>
              <a:gd name="connsiteX26" fmla="*/ 7622 w 4863832"/>
              <a:gd name="connsiteY26" fmla="*/ 4445322 h 6273532"/>
              <a:gd name="connsiteX27" fmla="*/ 12600 w 4863832"/>
              <a:gd name="connsiteY27" fmla="*/ 4423722 h 6273532"/>
              <a:gd name="connsiteX28" fmla="*/ 13469 w 4863832"/>
              <a:gd name="connsiteY28" fmla="*/ 4414984 h 6273532"/>
              <a:gd name="connsiteX29" fmla="*/ 13755 w 4863832"/>
              <a:gd name="connsiteY29" fmla="*/ 4414050 h 6273532"/>
              <a:gd name="connsiteX30" fmla="*/ 13859 w 4863832"/>
              <a:gd name="connsiteY30" fmla="*/ 4413013 h 6273532"/>
              <a:gd name="connsiteX31" fmla="*/ 18554 w 4863832"/>
              <a:gd name="connsiteY31" fmla="*/ 4397891 h 6273532"/>
              <a:gd name="connsiteX32" fmla="*/ 29739 w 4863832"/>
              <a:gd name="connsiteY32" fmla="*/ 4349355 h 6273532"/>
              <a:gd name="connsiteX33" fmla="*/ 46831 w 4863832"/>
              <a:gd name="connsiteY33" fmla="*/ 4305978 h 6273532"/>
              <a:gd name="connsiteX34" fmla="*/ 52097 w 4863832"/>
              <a:gd name="connsiteY34" fmla="*/ 4288772 h 6273532"/>
              <a:gd name="connsiteX35" fmla="*/ 52880 w 4863832"/>
              <a:gd name="connsiteY35" fmla="*/ 4287310 h 6273532"/>
              <a:gd name="connsiteX36" fmla="*/ 53607 w 4863832"/>
              <a:gd name="connsiteY36" fmla="*/ 4284966 h 6273532"/>
              <a:gd name="connsiteX37" fmla="*/ 59088 w 4863832"/>
              <a:gd name="connsiteY37" fmla="*/ 4274869 h 6273532"/>
              <a:gd name="connsiteX38" fmla="*/ 65230 w 4863832"/>
              <a:gd name="connsiteY38" fmla="*/ 4259280 h 6273532"/>
              <a:gd name="connsiteX39" fmla="*/ 103679 w 4863832"/>
              <a:gd name="connsiteY39" fmla="*/ 4192387 h 6273532"/>
              <a:gd name="connsiteX40" fmla="*/ 113220 w 4863832"/>
              <a:gd name="connsiteY40" fmla="*/ 4174559 h 6273532"/>
              <a:gd name="connsiteX41" fmla="*/ 114166 w 4863832"/>
              <a:gd name="connsiteY41" fmla="*/ 4173396 h 6273532"/>
              <a:gd name="connsiteX42" fmla="*/ 116502 w 4863832"/>
              <a:gd name="connsiteY42" fmla="*/ 4169092 h 6273532"/>
              <a:gd name="connsiteX43" fmla="*/ 128556 w 4863832"/>
              <a:gd name="connsiteY43" fmla="*/ 4154482 h 6273532"/>
              <a:gd name="connsiteX44" fmla="*/ 129702 w 4863832"/>
              <a:gd name="connsiteY44" fmla="*/ 4150468 h 6273532"/>
              <a:gd name="connsiteX45" fmla="*/ 3268494 w 4863832"/>
              <a:gd name="connsiteY45" fmla="*/ 363166 h 6273532"/>
              <a:gd name="connsiteX46" fmla="*/ 3276171 w 4863832"/>
              <a:gd name="connsiteY46" fmla="*/ 358944 h 6273532"/>
              <a:gd name="connsiteX47" fmla="*/ 3300108 w 4863832"/>
              <a:gd name="connsiteY47" fmla="*/ 329931 h 6273532"/>
              <a:gd name="connsiteX48" fmla="*/ 3634534 w 4863832"/>
              <a:gd name="connsiteY48" fmla="*/ 149627 h 6273532"/>
              <a:gd name="connsiteX49" fmla="*/ 3738844 w 4863832"/>
              <a:gd name="connsiteY49" fmla="*/ 139112 h 627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63832" h="6273532">
                <a:moveTo>
                  <a:pt x="4863830" y="0"/>
                </a:moveTo>
                <a:lnTo>
                  <a:pt x="4863830" y="5179638"/>
                </a:lnTo>
                <a:lnTo>
                  <a:pt x="4863832" y="5179638"/>
                </a:lnTo>
                <a:lnTo>
                  <a:pt x="4863832" y="6273531"/>
                </a:lnTo>
                <a:lnTo>
                  <a:pt x="2406919" y="6273531"/>
                </a:lnTo>
                <a:lnTo>
                  <a:pt x="2406919" y="6273532"/>
                </a:lnTo>
                <a:lnTo>
                  <a:pt x="2386303" y="6273532"/>
                </a:lnTo>
                <a:lnTo>
                  <a:pt x="1954803" y="6273532"/>
                </a:lnTo>
                <a:lnTo>
                  <a:pt x="1506679" y="5825408"/>
                </a:lnTo>
                <a:lnTo>
                  <a:pt x="1494152" y="5810225"/>
                </a:lnTo>
                <a:lnTo>
                  <a:pt x="1478968" y="5797697"/>
                </a:lnTo>
                <a:lnTo>
                  <a:pt x="1470079" y="5788808"/>
                </a:lnTo>
                <a:lnTo>
                  <a:pt x="1469227" y="5789660"/>
                </a:lnTo>
                <a:lnTo>
                  <a:pt x="1427445" y="5755187"/>
                </a:lnTo>
                <a:cubicBezTo>
                  <a:pt x="1355509" y="5706588"/>
                  <a:pt x="1268788" y="5678210"/>
                  <a:pt x="1175439" y="5678210"/>
                </a:cubicBezTo>
                <a:lnTo>
                  <a:pt x="1158417" y="5679926"/>
                </a:lnTo>
                <a:lnTo>
                  <a:pt x="1158417" y="5678210"/>
                </a:lnTo>
                <a:lnTo>
                  <a:pt x="139662" y="5678210"/>
                </a:lnTo>
                <a:lnTo>
                  <a:pt x="139566" y="5677392"/>
                </a:lnTo>
                <a:lnTo>
                  <a:pt x="136728" y="5677392"/>
                </a:lnTo>
                <a:lnTo>
                  <a:pt x="110312" y="5457887"/>
                </a:lnTo>
                <a:lnTo>
                  <a:pt x="0" y="4604426"/>
                </a:lnTo>
                <a:lnTo>
                  <a:pt x="3978" y="4590510"/>
                </a:lnTo>
                <a:lnTo>
                  <a:pt x="0" y="4550491"/>
                </a:lnTo>
                <a:lnTo>
                  <a:pt x="222" y="4548256"/>
                </a:lnTo>
                <a:lnTo>
                  <a:pt x="0" y="4546059"/>
                </a:lnTo>
                <a:cubicBezTo>
                  <a:pt x="0" y="4511810"/>
                  <a:pt x="2603" y="4478169"/>
                  <a:pt x="7622" y="4445322"/>
                </a:cubicBezTo>
                <a:lnTo>
                  <a:pt x="12600" y="4423722"/>
                </a:lnTo>
                <a:lnTo>
                  <a:pt x="13469" y="4414984"/>
                </a:lnTo>
                <a:lnTo>
                  <a:pt x="13755" y="4414050"/>
                </a:lnTo>
                <a:lnTo>
                  <a:pt x="13859" y="4413013"/>
                </a:lnTo>
                <a:lnTo>
                  <a:pt x="18554" y="4397891"/>
                </a:lnTo>
                <a:lnTo>
                  <a:pt x="29739" y="4349355"/>
                </a:lnTo>
                <a:lnTo>
                  <a:pt x="46831" y="4305978"/>
                </a:lnTo>
                <a:lnTo>
                  <a:pt x="52097" y="4288772"/>
                </a:lnTo>
                <a:lnTo>
                  <a:pt x="52880" y="4287310"/>
                </a:lnTo>
                <a:lnTo>
                  <a:pt x="53607" y="4284966"/>
                </a:lnTo>
                <a:lnTo>
                  <a:pt x="59088" y="4274869"/>
                </a:lnTo>
                <a:lnTo>
                  <a:pt x="65230" y="4259280"/>
                </a:lnTo>
                <a:lnTo>
                  <a:pt x="103679" y="4192387"/>
                </a:lnTo>
                <a:lnTo>
                  <a:pt x="113220" y="4174559"/>
                </a:lnTo>
                <a:lnTo>
                  <a:pt x="114166" y="4173396"/>
                </a:lnTo>
                <a:lnTo>
                  <a:pt x="116502" y="4169092"/>
                </a:lnTo>
                <a:lnTo>
                  <a:pt x="128556" y="4154482"/>
                </a:lnTo>
                <a:lnTo>
                  <a:pt x="129702" y="4150468"/>
                </a:lnTo>
                <a:lnTo>
                  <a:pt x="3268494" y="363166"/>
                </a:lnTo>
                <a:lnTo>
                  <a:pt x="3276171" y="358944"/>
                </a:lnTo>
                <a:lnTo>
                  <a:pt x="3300108" y="329931"/>
                </a:lnTo>
                <a:cubicBezTo>
                  <a:pt x="3389887" y="240153"/>
                  <a:pt x="3505352" y="176062"/>
                  <a:pt x="3634534" y="149627"/>
                </a:cubicBezTo>
                <a:lnTo>
                  <a:pt x="3738844" y="139112"/>
                </a:lnTo>
                <a:close/>
              </a:path>
            </a:pathLst>
          </a:custGeom>
          <a:noFill/>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3774007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ctagon Callout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hasCustomPrompt="1"/>
          </p:nvPr>
        </p:nvSpPr>
        <p:spPr>
          <a:xfrm>
            <a:off x="6934944" y="3051386"/>
            <a:ext cx="4403616" cy="1782408"/>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Please try to vertically center the text boxes in the available white space on this half of the slide. </a:t>
            </a:r>
            <a:r>
              <a:rPr lang="en-US" b="1" dirty="0"/>
              <a:t>Want a new photo on this slide?</a:t>
            </a:r>
            <a:r>
              <a:rPr lang="en-US" dirty="0"/>
              <a:t> No problem! Just click on the existing photo and delete. A placeholder box should appear for you to put your own unique photo more relevant to this callout and other information.</a:t>
            </a:r>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2211493"/>
            <a:ext cx="4403616" cy="554010"/>
          </a:xfrm>
          <a:prstGeom prst="rect">
            <a:avLst/>
          </a:prstGeom>
        </p:spPr>
        <p:txBody>
          <a:bodyPr anchor="t"/>
          <a:lstStyle>
            <a:lvl1pPr marL="0" indent="0">
              <a:buNone/>
              <a:defRPr sz="16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839893"/>
          </a:xfrm>
        </p:spPr>
        <p:txBody>
          <a:bodyPr/>
          <a:lstStyle>
            <a:lvl1pPr>
              <a:lnSpc>
                <a:spcPct val="100000"/>
              </a:lnSpc>
              <a:defRPr/>
            </a:lvl1pPr>
          </a:lstStyle>
          <a:p>
            <a:r>
              <a:rPr lang="en-US" dirty="0"/>
              <a:t>Click to edit master title style</a:t>
            </a:r>
          </a:p>
        </p:txBody>
      </p:sp>
      <p:sp>
        <p:nvSpPr>
          <p:cNvPr id="14" name="Picture Placeholder 8">
            <a:extLst>
              <a:ext uri="{FF2B5EF4-FFF2-40B4-BE49-F238E27FC236}">
                <a16:creationId xmlns:a16="http://schemas.microsoft.com/office/drawing/2014/main" id="{F693DC93-651D-9246-8D01-0A591E3C5CF0}"/>
              </a:ext>
            </a:extLst>
          </p:cNvPr>
          <p:cNvSpPr>
            <a:spLocks noGrp="1"/>
          </p:cNvSpPr>
          <p:nvPr>
            <p:ph type="pic" sz="quarter" idx="10" hasCustomPrompt="1"/>
          </p:nvPr>
        </p:nvSpPr>
        <p:spPr>
          <a:xfrm>
            <a:off x="459584" y="745009"/>
            <a:ext cx="5255416" cy="5153141"/>
          </a:xfrm>
          <a:custGeom>
            <a:avLst/>
            <a:gdLst>
              <a:gd name="connsiteX0" fmla="*/ 3331400 w 5255416"/>
              <a:gd name="connsiteY0" fmla="*/ 393294 h 5153141"/>
              <a:gd name="connsiteX1" fmla="*/ 3296868 w 5255416"/>
              <a:gd name="connsiteY1" fmla="*/ 396604 h 5153141"/>
              <a:gd name="connsiteX2" fmla="*/ 1877268 w 5255416"/>
              <a:gd name="connsiteY2" fmla="*/ 396604 h 5153141"/>
              <a:gd name="connsiteX3" fmla="*/ 1877268 w 5255416"/>
              <a:gd name="connsiteY3" fmla="*/ 396800 h 5153141"/>
              <a:gd name="connsiteX4" fmla="*/ 1873075 w 5255416"/>
              <a:gd name="connsiteY4" fmla="*/ 396800 h 5153141"/>
              <a:gd name="connsiteX5" fmla="*/ 1873074 w 5255416"/>
              <a:gd name="connsiteY5" fmla="*/ 397757 h 5153141"/>
              <a:gd name="connsiteX6" fmla="*/ 1872118 w 5255416"/>
              <a:gd name="connsiteY6" fmla="*/ 397757 h 5153141"/>
              <a:gd name="connsiteX7" fmla="*/ 1872118 w 5255416"/>
              <a:gd name="connsiteY7" fmla="*/ 397958 h 5153141"/>
              <a:gd name="connsiteX8" fmla="*/ 1870019 w 5255416"/>
              <a:gd name="connsiteY8" fmla="*/ 397958 h 5153141"/>
              <a:gd name="connsiteX9" fmla="*/ 1856593 w 5255416"/>
              <a:gd name="connsiteY9" fmla="*/ 396605 h 5153141"/>
              <a:gd name="connsiteX10" fmla="*/ 1554333 w 5255416"/>
              <a:gd name="connsiteY10" fmla="*/ 521805 h 5153141"/>
              <a:gd name="connsiteX11" fmla="*/ 1532294 w 5255416"/>
              <a:gd name="connsiteY11" fmla="*/ 548516 h 5153141"/>
              <a:gd name="connsiteX12" fmla="*/ 528442 w 5255416"/>
              <a:gd name="connsiteY12" fmla="*/ 1552368 h 5153141"/>
              <a:gd name="connsiteX13" fmla="*/ 528584 w 5255416"/>
              <a:gd name="connsiteY13" fmla="*/ 1552508 h 5153141"/>
              <a:gd name="connsiteX14" fmla="*/ 525618 w 5255416"/>
              <a:gd name="connsiteY14" fmla="*/ 1555474 h 5153141"/>
              <a:gd name="connsiteX15" fmla="*/ 526296 w 5255416"/>
              <a:gd name="connsiteY15" fmla="*/ 1556153 h 5153141"/>
              <a:gd name="connsiteX16" fmla="*/ 525620 w 5255416"/>
              <a:gd name="connsiteY16" fmla="*/ 1556829 h 5153141"/>
              <a:gd name="connsiteX17" fmla="*/ 525758 w 5255416"/>
              <a:gd name="connsiteY17" fmla="*/ 1556966 h 5153141"/>
              <a:gd name="connsiteX18" fmla="*/ 524273 w 5255416"/>
              <a:gd name="connsiteY18" fmla="*/ 1558452 h 5153141"/>
              <a:gd name="connsiteX19" fmla="*/ 513821 w 5255416"/>
              <a:gd name="connsiteY19" fmla="*/ 1566989 h 5153141"/>
              <a:gd name="connsiteX20" fmla="*/ 388621 w 5255416"/>
              <a:gd name="connsiteY20" fmla="*/ 1869249 h 5153141"/>
              <a:gd name="connsiteX21" fmla="*/ 391928 w 5255416"/>
              <a:gd name="connsiteY21" fmla="*/ 1903751 h 5153141"/>
              <a:gd name="connsiteX22" fmla="*/ 391928 w 5255416"/>
              <a:gd name="connsiteY22" fmla="*/ 3323379 h 5153141"/>
              <a:gd name="connsiteX23" fmla="*/ 392127 w 5255416"/>
              <a:gd name="connsiteY23" fmla="*/ 3323379 h 5153141"/>
              <a:gd name="connsiteX24" fmla="*/ 392127 w 5255416"/>
              <a:gd name="connsiteY24" fmla="*/ 3327574 h 5153141"/>
              <a:gd name="connsiteX25" fmla="*/ 393084 w 5255416"/>
              <a:gd name="connsiteY25" fmla="*/ 3327574 h 5153141"/>
              <a:gd name="connsiteX26" fmla="*/ 393084 w 5255416"/>
              <a:gd name="connsiteY26" fmla="*/ 3328531 h 5153141"/>
              <a:gd name="connsiteX27" fmla="*/ 393281 w 5255416"/>
              <a:gd name="connsiteY27" fmla="*/ 3328531 h 5153141"/>
              <a:gd name="connsiteX28" fmla="*/ 393281 w 5255416"/>
              <a:gd name="connsiteY28" fmla="*/ 3330629 h 5153141"/>
              <a:gd name="connsiteX29" fmla="*/ 391928 w 5255416"/>
              <a:gd name="connsiteY29" fmla="*/ 3344056 h 5153141"/>
              <a:gd name="connsiteX30" fmla="*/ 517128 w 5255416"/>
              <a:gd name="connsiteY30" fmla="*/ 3646316 h 5153141"/>
              <a:gd name="connsiteX31" fmla="*/ 543866 w 5255416"/>
              <a:gd name="connsiteY31" fmla="*/ 3668376 h 5153141"/>
              <a:gd name="connsiteX32" fmla="*/ 1547694 w 5255416"/>
              <a:gd name="connsiteY32" fmla="*/ 4672204 h 5153141"/>
              <a:gd name="connsiteX33" fmla="*/ 1547833 w 5255416"/>
              <a:gd name="connsiteY33" fmla="*/ 4672063 h 5153141"/>
              <a:gd name="connsiteX34" fmla="*/ 1550798 w 5255416"/>
              <a:gd name="connsiteY34" fmla="*/ 4675029 h 5153141"/>
              <a:gd name="connsiteX35" fmla="*/ 1551475 w 5255416"/>
              <a:gd name="connsiteY35" fmla="*/ 4674352 h 5153141"/>
              <a:gd name="connsiteX36" fmla="*/ 1552152 w 5255416"/>
              <a:gd name="connsiteY36" fmla="*/ 4675028 h 5153141"/>
              <a:gd name="connsiteX37" fmla="*/ 1552291 w 5255416"/>
              <a:gd name="connsiteY37" fmla="*/ 4674889 h 5153141"/>
              <a:gd name="connsiteX38" fmla="*/ 1553776 w 5255416"/>
              <a:gd name="connsiteY38" fmla="*/ 4676375 h 5153141"/>
              <a:gd name="connsiteX39" fmla="*/ 1562314 w 5255416"/>
              <a:gd name="connsiteY39" fmla="*/ 4686825 h 5153141"/>
              <a:gd name="connsiteX40" fmla="*/ 1864574 w 5255416"/>
              <a:gd name="connsiteY40" fmla="*/ 4812026 h 5153141"/>
              <a:gd name="connsiteX41" fmla="*/ 1899048 w 5255416"/>
              <a:gd name="connsiteY41" fmla="*/ 4808722 h 5153141"/>
              <a:gd name="connsiteX42" fmla="*/ 3318708 w 5255416"/>
              <a:gd name="connsiteY42" fmla="*/ 4808722 h 5153141"/>
              <a:gd name="connsiteX43" fmla="*/ 3318708 w 5255416"/>
              <a:gd name="connsiteY43" fmla="*/ 4808520 h 5153141"/>
              <a:gd name="connsiteX44" fmla="*/ 3322899 w 5255416"/>
              <a:gd name="connsiteY44" fmla="*/ 4808520 h 5153141"/>
              <a:gd name="connsiteX45" fmla="*/ 3322899 w 5255416"/>
              <a:gd name="connsiteY45" fmla="*/ 4807564 h 5153141"/>
              <a:gd name="connsiteX46" fmla="*/ 3323855 w 5255416"/>
              <a:gd name="connsiteY46" fmla="*/ 4807563 h 5153141"/>
              <a:gd name="connsiteX47" fmla="*/ 3323856 w 5255416"/>
              <a:gd name="connsiteY47" fmla="*/ 4807368 h 5153141"/>
              <a:gd name="connsiteX48" fmla="*/ 3325957 w 5255416"/>
              <a:gd name="connsiteY48" fmla="*/ 4807368 h 5153141"/>
              <a:gd name="connsiteX49" fmla="*/ 3339384 w 5255416"/>
              <a:gd name="connsiteY49" fmla="*/ 4808721 h 5153141"/>
              <a:gd name="connsiteX50" fmla="*/ 3641644 w 5255416"/>
              <a:gd name="connsiteY50" fmla="*/ 4683521 h 5153141"/>
              <a:gd name="connsiteX51" fmla="*/ 3663709 w 5255416"/>
              <a:gd name="connsiteY51" fmla="*/ 4656777 h 5153141"/>
              <a:gd name="connsiteX52" fmla="*/ 4667531 w 5255416"/>
              <a:gd name="connsiteY52" fmla="*/ 3652956 h 5153141"/>
              <a:gd name="connsiteX53" fmla="*/ 4667393 w 5255416"/>
              <a:gd name="connsiteY53" fmla="*/ 3652817 h 5153141"/>
              <a:gd name="connsiteX54" fmla="*/ 4670358 w 5255416"/>
              <a:gd name="connsiteY54" fmla="*/ 3649852 h 5153141"/>
              <a:gd name="connsiteX55" fmla="*/ 4669680 w 5255416"/>
              <a:gd name="connsiteY55" fmla="*/ 3649174 h 5153141"/>
              <a:gd name="connsiteX56" fmla="*/ 4670356 w 5255416"/>
              <a:gd name="connsiteY56" fmla="*/ 3648498 h 5153141"/>
              <a:gd name="connsiteX57" fmla="*/ 4670216 w 5255416"/>
              <a:gd name="connsiteY57" fmla="*/ 3648357 h 5153141"/>
              <a:gd name="connsiteX58" fmla="*/ 4671702 w 5255416"/>
              <a:gd name="connsiteY58" fmla="*/ 3646871 h 5153141"/>
              <a:gd name="connsiteX59" fmla="*/ 4682152 w 5255416"/>
              <a:gd name="connsiteY59" fmla="*/ 3638334 h 5153141"/>
              <a:gd name="connsiteX60" fmla="*/ 4807353 w 5255416"/>
              <a:gd name="connsiteY60" fmla="*/ 3336074 h 5153141"/>
              <a:gd name="connsiteX61" fmla="*/ 4804045 w 5255416"/>
              <a:gd name="connsiteY61" fmla="*/ 3301561 h 5153141"/>
              <a:gd name="connsiteX62" fmla="*/ 4804044 w 5255416"/>
              <a:gd name="connsiteY62" fmla="*/ 1881940 h 5153141"/>
              <a:gd name="connsiteX63" fmla="*/ 4803847 w 5255416"/>
              <a:gd name="connsiteY63" fmla="*/ 1881940 h 5153141"/>
              <a:gd name="connsiteX64" fmla="*/ 4803847 w 5255416"/>
              <a:gd name="connsiteY64" fmla="*/ 1877749 h 5153141"/>
              <a:gd name="connsiteX65" fmla="*/ 4802890 w 5255416"/>
              <a:gd name="connsiteY65" fmla="*/ 1877749 h 5153141"/>
              <a:gd name="connsiteX66" fmla="*/ 4802890 w 5255416"/>
              <a:gd name="connsiteY66" fmla="*/ 1876792 h 5153141"/>
              <a:gd name="connsiteX67" fmla="*/ 4802692 w 5255416"/>
              <a:gd name="connsiteY67" fmla="*/ 1876792 h 5153141"/>
              <a:gd name="connsiteX68" fmla="*/ 4802692 w 5255416"/>
              <a:gd name="connsiteY68" fmla="*/ 1874690 h 5153141"/>
              <a:gd name="connsiteX69" fmla="*/ 4804045 w 5255416"/>
              <a:gd name="connsiteY69" fmla="*/ 1861264 h 5153141"/>
              <a:gd name="connsiteX70" fmla="*/ 4678845 w 5255416"/>
              <a:gd name="connsiteY70" fmla="*/ 1559004 h 5153141"/>
              <a:gd name="connsiteX71" fmla="*/ 4652106 w 5255416"/>
              <a:gd name="connsiteY71" fmla="*/ 1536942 h 5153141"/>
              <a:gd name="connsiteX72" fmla="*/ 3648281 w 5255416"/>
              <a:gd name="connsiteY72" fmla="*/ 533117 h 5153141"/>
              <a:gd name="connsiteX73" fmla="*/ 3648141 w 5255416"/>
              <a:gd name="connsiteY73" fmla="*/ 533256 h 5153141"/>
              <a:gd name="connsiteX74" fmla="*/ 3645175 w 5255416"/>
              <a:gd name="connsiteY74" fmla="*/ 530290 h 5153141"/>
              <a:gd name="connsiteX75" fmla="*/ 3644497 w 5255416"/>
              <a:gd name="connsiteY75" fmla="*/ 530967 h 5153141"/>
              <a:gd name="connsiteX76" fmla="*/ 3643822 w 5255416"/>
              <a:gd name="connsiteY76" fmla="*/ 530291 h 5153141"/>
              <a:gd name="connsiteX77" fmla="*/ 3643682 w 5255416"/>
              <a:gd name="connsiteY77" fmla="*/ 530431 h 5153141"/>
              <a:gd name="connsiteX78" fmla="*/ 3642197 w 5255416"/>
              <a:gd name="connsiteY78" fmla="*/ 528946 h 5153141"/>
              <a:gd name="connsiteX79" fmla="*/ 3633660 w 5255416"/>
              <a:gd name="connsiteY79" fmla="*/ 518494 h 5153141"/>
              <a:gd name="connsiteX80" fmla="*/ 3331400 w 5255416"/>
              <a:gd name="connsiteY80" fmla="*/ 393294 h 5153141"/>
              <a:gd name="connsiteX81" fmla="*/ 3499993 w 5255416"/>
              <a:gd name="connsiteY81" fmla="*/ 0 h 5153141"/>
              <a:gd name="connsiteX82" fmla="*/ 3859485 w 5255416"/>
              <a:gd name="connsiteY82" fmla="*/ 146009 h 5153141"/>
              <a:gd name="connsiteX83" fmla="*/ 3869638 w 5255416"/>
              <a:gd name="connsiteY83" fmla="*/ 158198 h 5153141"/>
              <a:gd name="connsiteX84" fmla="*/ 3871405 w 5255416"/>
              <a:gd name="connsiteY84" fmla="*/ 159929 h 5153141"/>
              <a:gd name="connsiteX85" fmla="*/ 3871571 w 5255416"/>
              <a:gd name="connsiteY85" fmla="*/ 159767 h 5153141"/>
              <a:gd name="connsiteX86" fmla="*/ 3872374 w 5255416"/>
              <a:gd name="connsiteY86" fmla="*/ 160555 h 5153141"/>
              <a:gd name="connsiteX87" fmla="*/ 3873180 w 5255416"/>
              <a:gd name="connsiteY87" fmla="*/ 159765 h 5153141"/>
              <a:gd name="connsiteX88" fmla="*/ 3876708 w 5255416"/>
              <a:gd name="connsiteY88" fmla="*/ 163224 h 5153141"/>
              <a:gd name="connsiteX89" fmla="*/ 3876874 w 5255416"/>
              <a:gd name="connsiteY89" fmla="*/ 163061 h 5153141"/>
              <a:gd name="connsiteX90" fmla="*/ 5070773 w 5255416"/>
              <a:gd name="connsiteY90" fmla="*/ 1333726 h 5153141"/>
              <a:gd name="connsiteX91" fmla="*/ 5102576 w 5255416"/>
              <a:gd name="connsiteY91" fmla="*/ 1359455 h 5153141"/>
              <a:gd name="connsiteX92" fmla="*/ 5251482 w 5255416"/>
              <a:gd name="connsiteY92" fmla="*/ 1711951 h 5153141"/>
              <a:gd name="connsiteX93" fmla="*/ 5249872 w 5255416"/>
              <a:gd name="connsiteY93" fmla="*/ 1727610 h 5153141"/>
              <a:gd name="connsiteX94" fmla="*/ 5249872 w 5255416"/>
              <a:gd name="connsiteY94" fmla="*/ 1730061 h 5153141"/>
              <a:gd name="connsiteX95" fmla="*/ 5250108 w 5255416"/>
              <a:gd name="connsiteY95" fmla="*/ 1730061 h 5153141"/>
              <a:gd name="connsiteX96" fmla="*/ 5250108 w 5255416"/>
              <a:gd name="connsiteY96" fmla="*/ 1731177 h 5153141"/>
              <a:gd name="connsiteX97" fmla="*/ 5251246 w 5255416"/>
              <a:gd name="connsiteY97" fmla="*/ 1731177 h 5153141"/>
              <a:gd name="connsiteX98" fmla="*/ 5251246 w 5255416"/>
              <a:gd name="connsiteY98" fmla="*/ 1736065 h 5153141"/>
              <a:gd name="connsiteX99" fmla="*/ 5251481 w 5255416"/>
              <a:gd name="connsiteY99" fmla="*/ 1736065 h 5153141"/>
              <a:gd name="connsiteX100" fmla="*/ 5251482 w 5255416"/>
              <a:gd name="connsiteY100" fmla="*/ 3391631 h 5153141"/>
              <a:gd name="connsiteX101" fmla="*/ 5255416 w 5255416"/>
              <a:gd name="connsiteY101" fmla="*/ 3431881 h 5153141"/>
              <a:gd name="connsiteX102" fmla="*/ 5106509 w 5255416"/>
              <a:gd name="connsiteY102" fmla="*/ 3784377 h 5153141"/>
              <a:gd name="connsiteX103" fmla="*/ 5094079 w 5255416"/>
              <a:gd name="connsiteY103" fmla="*/ 3794333 h 5153141"/>
              <a:gd name="connsiteX104" fmla="*/ 5092312 w 5255416"/>
              <a:gd name="connsiteY104" fmla="*/ 3796066 h 5153141"/>
              <a:gd name="connsiteX105" fmla="*/ 5092479 w 5255416"/>
              <a:gd name="connsiteY105" fmla="*/ 3796230 h 5153141"/>
              <a:gd name="connsiteX106" fmla="*/ 5091675 w 5255416"/>
              <a:gd name="connsiteY106" fmla="*/ 3797019 h 5153141"/>
              <a:gd name="connsiteX107" fmla="*/ 5092481 w 5255416"/>
              <a:gd name="connsiteY107" fmla="*/ 3797810 h 5153141"/>
              <a:gd name="connsiteX108" fmla="*/ 5088955 w 5255416"/>
              <a:gd name="connsiteY108" fmla="*/ 3801267 h 5153141"/>
              <a:gd name="connsiteX109" fmla="*/ 5089119 w 5255416"/>
              <a:gd name="connsiteY109" fmla="*/ 3801429 h 5153141"/>
              <a:gd name="connsiteX110" fmla="*/ 3895224 w 5255416"/>
              <a:gd name="connsiteY110" fmla="*/ 4972089 h 5153141"/>
              <a:gd name="connsiteX111" fmla="*/ 3868980 w 5255416"/>
              <a:gd name="connsiteY111" fmla="*/ 5003278 h 5153141"/>
              <a:gd name="connsiteX112" fmla="*/ 3509488 w 5255416"/>
              <a:gd name="connsiteY112" fmla="*/ 5149287 h 5153141"/>
              <a:gd name="connsiteX113" fmla="*/ 3493519 w 5255416"/>
              <a:gd name="connsiteY113" fmla="*/ 5147709 h 5153141"/>
              <a:gd name="connsiteX114" fmla="*/ 3491020 w 5255416"/>
              <a:gd name="connsiteY114" fmla="*/ 5147709 h 5153141"/>
              <a:gd name="connsiteX115" fmla="*/ 3491018 w 5255416"/>
              <a:gd name="connsiteY115" fmla="*/ 5147936 h 5153141"/>
              <a:gd name="connsiteX116" fmla="*/ 3489881 w 5255416"/>
              <a:gd name="connsiteY116" fmla="*/ 5147938 h 5153141"/>
              <a:gd name="connsiteX117" fmla="*/ 3489881 w 5255416"/>
              <a:gd name="connsiteY117" fmla="*/ 5149052 h 5153141"/>
              <a:gd name="connsiteX118" fmla="*/ 3484897 w 5255416"/>
              <a:gd name="connsiteY118" fmla="*/ 5149052 h 5153141"/>
              <a:gd name="connsiteX119" fmla="*/ 3484897 w 5255416"/>
              <a:gd name="connsiteY119" fmla="*/ 5149288 h 5153141"/>
              <a:gd name="connsiteX120" fmla="*/ 1796425 w 5255416"/>
              <a:gd name="connsiteY120" fmla="*/ 5149288 h 5153141"/>
              <a:gd name="connsiteX121" fmla="*/ 1755424 w 5255416"/>
              <a:gd name="connsiteY121" fmla="*/ 5153141 h 5153141"/>
              <a:gd name="connsiteX122" fmla="*/ 1395931 w 5255416"/>
              <a:gd name="connsiteY122" fmla="*/ 5007131 h 5153141"/>
              <a:gd name="connsiteX123" fmla="*/ 1385777 w 5255416"/>
              <a:gd name="connsiteY123" fmla="*/ 4994944 h 5153141"/>
              <a:gd name="connsiteX124" fmla="*/ 1384010 w 5255416"/>
              <a:gd name="connsiteY124" fmla="*/ 4993211 h 5153141"/>
              <a:gd name="connsiteX125" fmla="*/ 1383844 w 5255416"/>
              <a:gd name="connsiteY125" fmla="*/ 4993374 h 5153141"/>
              <a:gd name="connsiteX126" fmla="*/ 1383039 w 5255416"/>
              <a:gd name="connsiteY126" fmla="*/ 4992586 h 5153141"/>
              <a:gd name="connsiteX127" fmla="*/ 1382235 w 5255416"/>
              <a:gd name="connsiteY127" fmla="*/ 4993375 h 5153141"/>
              <a:gd name="connsiteX128" fmla="*/ 1378708 w 5255416"/>
              <a:gd name="connsiteY128" fmla="*/ 4989916 h 5153141"/>
              <a:gd name="connsiteX129" fmla="*/ 1378542 w 5255416"/>
              <a:gd name="connsiteY129" fmla="*/ 4990080 h 5153141"/>
              <a:gd name="connsiteX130" fmla="*/ 184641 w 5255416"/>
              <a:gd name="connsiteY130" fmla="*/ 3819413 h 5153141"/>
              <a:gd name="connsiteX131" fmla="*/ 152840 w 5255416"/>
              <a:gd name="connsiteY131" fmla="*/ 3793685 h 5153141"/>
              <a:gd name="connsiteX132" fmla="*/ 3933 w 5255416"/>
              <a:gd name="connsiteY132" fmla="*/ 3441189 h 5153141"/>
              <a:gd name="connsiteX133" fmla="*/ 5543 w 5255416"/>
              <a:gd name="connsiteY133" fmla="*/ 3425530 h 5153141"/>
              <a:gd name="connsiteX134" fmla="*/ 5543 w 5255416"/>
              <a:gd name="connsiteY134" fmla="*/ 3423084 h 5153141"/>
              <a:gd name="connsiteX135" fmla="*/ 5308 w 5255416"/>
              <a:gd name="connsiteY135" fmla="*/ 3423084 h 5153141"/>
              <a:gd name="connsiteX136" fmla="*/ 5308 w 5255416"/>
              <a:gd name="connsiteY136" fmla="*/ 3421968 h 5153141"/>
              <a:gd name="connsiteX137" fmla="*/ 4170 w 5255416"/>
              <a:gd name="connsiteY137" fmla="*/ 3421968 h 5153141"/>
              <a:gd name="connsiteX138" fmla="*/ 4170 w 5255416"/>
              <a:gd name="connsiteY138" fmla="*/ 3417075 h 5153141"/>
              <a:gd name="connsiteX139" fmla="*/ 3933 w 5255416"/>
              <a:gd name="connsiteY139" fmla="*/ 3417075 h 5153141"/>
              <a:gd name="connsiteX140" fmla="*/ 3933 w 5255416"/>
              <a:gd name="connsiteY140" fmla="*/ 1761501 h 5153141"/>
              <a:gd name="connsiteX141" fmla="*/ 0 w 5255416"/>
              <a:gd name="connsiteY141" fmla="*/ 1721264 h 5153141"/>
              <a:gd name="connsiteX142" fmla="*/ 148907 w 5255416"/>
              <a:gd name="connsiteY142" fmla="*/ 1368767 h 5153141"/>
              <a:gd name="connsiteX143" fmla="*/ 161337 w 5255416"/>
              <a:gd name="connsiteY143" fmla="*/ 1358812 h 5153141"/>
              <a:gd name="connsiteX144" fmla="*/ 163103 w 5255416"/>
              <a:gd name="connsiteY144" fmla="*/ 1357079 h 5153141"/>
              <a:gd name="connsiteX145" fmla="*/ 162940 w 5255416"/>
              <a:gd name="connsiteY145" fmla="*/ 1356918 h 5153141"/>
              <a:gd name="connsiteX146" fmla="*/ 163744 w 5255416"/>
              <a:gd name="connsiteY146" fmla="*/ 1356130 h 5153141"/>
              <a:gd name="connsiteX147" fmla="*/ 162937 w 5255416"/>
              <a:gd name="connsiteY147" fmla="*/ 1355339 h 5153141"/>
              <a:gd name="connsiteX148" fmla="*/ 166465 w 5255416"/>
              <a:gd name="connsiteY148" fmla="*/ 1351880 h 5153141"/>
              <a:gd name="connsiteX149" fmla="*/ 166297 w 5255416"/>
              <a:gd name="connsiteY149" fmla="*/ 1351716 h 5153141"/>
              <a:gd name="connsiteX150" fmla="*/ 1360227 w 5255416"/>
              <a:gd name="connsiteY150" fmla="*/ 181020 h 5153141"/>
              <a:gd name="connsiteX151" fmla="*/ 1386438 w 5255416"/>
              <a:gd name="connsiteY151" fmla="*/ 149870 h 5153141"/>
              <a:gd name="connsiteX152" fmla="*/ 1745931 w 5255416"/>
              <a:gd name="connsiteY152" fmla="*/ 3861 h 5153141"/>
              <a:gd name="connsiteX153" fmla="*/ 1761900 w 5255416"/>
              <a:gd name="connsiteY153" fmla="*/ 5440 h 5153141"/>
              <a:gd name="connsiteX154" fmla="*/ 1764397 w 5255416"/>
              <a:gd name="connsiteY154" fmla="*/ 5440 h 5153141"/>
              <a:gd name="connsiteX155" fmla="*/ 1764397 w 5255416"/>
              <a:gd name="connsiteY155" fmla="*/ 5205 h 5153141"/>
              <a:gd name="connsiteX156" fmla="*/ 1765534 w 5255416"/>
              <a:gd name="connsiteY156" fmla="*/ 5205 h 5153141"/>
              <a:gd name="connsiteX157" fmla="*/ 1765535 w 5255416"/>
              <a:gd name="connsiteY157" fmla="*/ 4089 h 5153141"/>
              <a:gd name="connsiteX158" fmla="*/ 1770522 w 5255416"/>
              <a:gd name="connsiteY158" fmla="*/ 4089 h 5153141"/>
              <a:gd name="connsiteX159" fmla="*/ 1770522 w 5255416"/>
              <a:gd name="connsiteY159" fmla="*/ 3860 h 5153141"/>
              <a:gd name="connsiteX160" fmla="*/ 3458921 w 5255416"/>
              <a:gd name="connsiteY160" fmla="*/ 3860 h 51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5255416" h="5153141">
                <a:moveTo>
                  <a:pt x="3331400" y="393294"/>
                </a:moveTo>
                <a:lnTo>
                  <a:pt x="3296868" y="396604"/>
                </a:lnTo>
                <a:lnTo>
                  <a:pt x="1877268" y="396604"/>
                </a:lnTo>
                <a:lnTo>
                  <a:pt x="1877268" y="396800"/>
                </a:lnTo>
                <a:lnTo>
                  <a:pt x="1873075" y="396800"/>
                </a:lnTo>
                <a:lnTo>
                  <a:pt x="1873074" y="397757"/>
                </a:lnTo>
                <a:lnTo>
                  <a:pt x="1872118" y="397757"/>
                </a:lnTo>
                <a:lnTo>
                  <a:pt x="1872118" y="397958"/>
                </a:lnTo>
                <a:lnTo>
                  <a:pt x="1870019" y="397958"/>
                </a:lnTo>
                <a:lnTo>
                  <a:pt x="1856593" y="396605"/>
                </a:lnTo>
                <a:cubicBezTo>
                  <a:pt x="1738553" y="396605"/>
                  <a:pt x="1631688" y="444450"/>
                  <a:pt x="1554333" y="521805"/>
                </a:cubicBezTo>
                <a:lnTo>
                  <a:pt x="1532294" y="548516"/>
                </a:lnTo>
                <a:lnTo>
                  <a:pt x="528442" y="1552368"/>
                </a:lnTo>
                <a:lnTo>
                  <a:pt x="528584" y="1552508"/>
                </a:lnTo>
                <a:lnTo>
                  <a:pt x="525618" y="1555474"/>
                </a:lnTo>
                <a:lnTo>
                  <a:pt x="526296" y="1556153"/>
                </a:lnTo>
                <a:lnTo>
                  <a:pt x="525620" y="1556829"/>
                </a:lnTo>
                <a:lnTo>
                  <a:pt x="525758" y="1556966"/>
                </a:lnTo>
                <a:lnTo>
                  <a:pt x="524273" y="1558452"/>
                </a:lnTo>
                <a:lnTo>
                  <a:pt x="513821" y="1566989"/>
                </a:lnTo>
                <a:cubicBezTo>
                  <a:pt x="430354" y="1650456"/>
                  <a:pt x="388621" y="1759852"/>
                  <a:pt x="388621" y="1869249"/>
                </a:cubicBezTo>
                <a:lnTo>
                  <a:pt x="391928" y="1903751"/>
                </a:lnTo>
                <a:lnTo>
                  <a:pt x="391928" y="3323379"/>
                </a:lnTo>
                <a:lnTo>
                  <a:pt x="392127" y="3323379"/>
                </a:lnTo>
                <a:lnTo>
                  <a:pt x="392127" y="3327574"/>
                </a:lnTo>
                <a:lnTo>
                  <a:pt x="393084" y="3327574"/>
                </a:lnTo>
                <a:lnTo>
                  <a:pt x="393084" y="3328531"/>
                </a:lnTo>
                <a:lnTo>
                  <a:pt x="393281" y="3328531"/>
                </a:lnTo>
                <a:lnTo>
                  <a:pt x="393281" y="3330629"/>
                </a:lnTo>
                <a:lnTo>
                  <a:pt x="391928" y="3344056"/>
                </a:lnTo>
                <a:cubicBezTo>
                  <a:pt x="391928" y="3462096"/>
                  <a:pt x="439773" y="3568961"/>
                  <a:pt x="517128" y="3646316"/>
                </a:cubicBezTo>
                <a:lnTo>
                  <a:pt x="543866" y="3668376"/>
                </a:lnTo>
                <a:lnTo>
                  <a:pt x="1547694" y="4672204"/>
                </a:lnTo>
                <a:lnTo>
                  <a:pt x="1547833" y="4672063"/>
                </a:lnTo>
                <a:lnTo>
                  <a:pt x="1550798" y="4675029"/>
                </a:lnTo>
                <a:lnTo>
                  <a:pt x="1551475" y="4674352"/>
                </a:lnTo>
                <a:lnTo>
                  <a:pt x="1552152" y="4675028"/>
                </a:lnTo>
                <a:lnTo>
                  <a:pt x="1552291" y="4674889"/>
                </a:lnTo>
                <a:lnTo>
                  <a:pt x="1553776" y="4676375"/>
                </a:lnTo>
                <a:lnTo>
                  <a:pt x="1562314" y="4686825"/>
                </a:lnTo>
                <a:cubicBezTo>
                  <a:pt x="1645781" y="4770292"/>
                  <a:pt x="1755177" y="4812026"/>
                  <a:pt x="1864574" y="4812026"/>
                </a:cubicBezTo>
                <a:lnTo>
                  <a:pt x="1899048" y="4808722"/>
                </a:lnTo>
                <a:lnTo>
                  <a:pt x="3318708" y="4808722"/>
                </a:lnTo>
                <a:lnTo>
                  <a:pt x="3318708" y="4808520"/>
                </a:lnTo>
                <a:lnTo>
                  <a:pt x="3322899" y="4808520"/>
                </a:lnTo>
                <a:lnTo>
                  <a:pt x="3322899" y="4807564"/>
                </a:lnTo>
                <a:lnTo>
                  <a:pt x="3323855" y="4807563"/>
                </a:lnTo>
                <a:lnTo>
                  <a:pt x="3323856" y="4807368"/>
                </a:lnTo>
                <a:lnTo>
                  <a:pt x="3325957" y="4807368"/>
                </a:lnTo>
                <a:lnTo>
                  <a:pt x="3339384" y="4808721"/>
                </a:lnTo>
                <a:cubicBezTo>
                  <a:pt x="3457424" y="4808721"/>
                  <a:pt x="3564289" y="4760876"/>
                  <a:pt x="3641644" y="4683521"/>
                </a:cubicBezTo>
                <a:lnTo>
                  <a:pt x="3663709" y="4656777"/>
                </a:lnTo>
                <a:lnTo>
                  <a:pt x="4667531" y="3652956"/>
                </a:lnTo>
                <a:lnTo>
                  <a:pt x="4667393" y="3652817"/>
                </a:lnTo>
                <a:lnTo>
                  <a:pt x="4670358" y="3649852"/>
                </a:lnTo>
                <a:lnTo>
                  <a:pt x="4669680" y="3649174"/>
                </a:lnTo>
                <a:lnTo>
                  <a:pt x="4670356" y="3648498"/>
                </a:lnTo>
                <a:lnTo>
                  <a:pt x="4670216" y="3648357"/>
                </a:lnTo>
                <a:lnTo>
                  <a:pt x="4671702" y="3646871"/>
                </a:lnTo>
                <a:lnTo>
                  <a:pt x="4682152" y="3638334"/>
                </a:lnTo>
                <a:cubicBezTo>
                  <a:pt x="4765619" y="3554867"/>
                  <a:pt x="4807353" y="3445470"/>
                  <a:pt x="4807353" y="3336074"/>
                </a:cubicBezTo>
                <a:lnTo>
                  <a:pt x="4804045" y="3301561"/>
                </a:lnTo>
                <a:lnTo>
                  <a:pt x="4804044" y="1881940"/>
                </a:lnTo>
                <a:lnTo>
                  <a:pt x="4803847" y="1881940"/>
                </a:lnTo>
                <a:lnTo>
                  <a:pt x="4803847" y="1877749"/>
                </a:lnTo>
                <a:lnTo>
                  <a:pt x="4802890" y="1877749"/>
                </a:lnTo>
                <a:lnTo>
                  <a:pt x="4802890" y="1876792"/>
                </a:lnTo>
                <a:lnTo>
                  <a:pt x="4802692" y="1876792"/>
                </a:lnTo>
                <a:lnTo>
                  <a:pt x="4802692" y="1874690"/>
                </a:lnTo>
                <a:lnTo>
                  <a:pt x="4804045" y="1861264"/>
                </a:lnTo>
                <a:cubicBezTo>
                  <a:pt x="4804045" y="1743224"/>
                  <a:pt x="4756200" y="1636359"/>
                  <a:pt x="4678845" y="1559004"/>
                </a:cubicBezTo>
                <a:lnTo>
                  <a:pt x="4652106" y="1536942"/>
                </a:lnTo>
                <a:lnTo>
                  <a:pt x="3648281" y="533117"/>
                </a:lnTo>
                <a:lnTo>
                  <a:pt x="3648141" y="533256"/>
                </a:lnTo>
                <a:lnTo>
                  <a:pt x="3645175" y="530290"/>
                </a:lnTo>
                <a:lnTo>
                  <a:pt x="3644497" y="530967"/>
                </a:lnTo>
                <a:lnTo>
                  <a:pt x="3643822" y="530291"/>
                </a:lnTo>
                <a:lnTo>
                  <a:pt x="3643682" y="530431"/>
                </a:lnTo>
                <a:lnTo>
                  <a:pt x="3642197" y="528946"/>
                </a:lnTo>
                <a:lnTo>
                  <a:pt x="3633660" y="518494"/>
                </a:lnTo>
                <a:cubicBezTo>
                  <a:pt x="3550193" y="435028"/>
                  <a:pt x="3440797" y="393294"/>
                  <a:pt x="3331400" y="393294"/>
                </a:cubicBezTo>
                <a:close/>
                <a:moveTo>
                  <a:pt x="3499993" y="0"/>
                </a:moveTo>
                <a:cubicBezTo>
                  <a:pt x="3630104" y="0"/>
                  <a:pt x="3760214" y="48670"/>
                  <a:pt x="3859485" y="146009"/>
                </a:cubicBezTo>
                <a:lnTo>
                  <a:pt x="3869638" y="158198"/>
                </a:lnTo>
                <a:lnTo>
                  <a:pt x="3871405" y="159929"/>
                </a:lnTo>
                <a:lnTo>
                  <a:pt x="3871571" y="159767"/>
                </a:lnTo>
                <a:lnTo>
                  <a:pt x="3872374" y="160555"/>
                </a:lnTo>
                <a:lnTo>
                  <a:pt x="3873180" y="159765"/>
                </a:lnTo>
                <a:lnTo>
                  <a:pt x="3876708" y="163224"/>
                </a:lnTo>
                <a:lnTo>
                  <a:pt x="3876874" y="163061"/>
                </a:lnTo>
                <a:lnTo>
                  <a:pt x="5070773" y="1333726"/>
                </a:lnTo>
                <a:lnTo>
                  <a:pt x="5102576" y="1359455"/>
                </a:lnTo>
                <a:cubicBezTo>
                  <a:pt x="5194578" y="1449666"/>
                  <a:pt x="5251482" y="1574293"/>
                  <a:pt x="5251482" y="1711951"/>
                </a:cubicBezTo>
                <a:lnTo>
                  <a:pt x="5249872" y="1727610"/>
                </a:lnTo>
                <a:lnTo>
                  <a:pt x="5249872" y="1730061"/>
                </a:lnTo>
                <a:lnTo>
                  <a:pt x="5250108" y="1730061"/>
                </a:lnTo>
                <a:lnTo>
                  <a:pt x="5250108" y="1731177"/>
                </a:lnTo>
                <a:lnTo>
                  <a:pt x="5251246" y="1731177"/>
                </a:lnTo>
                <a:lnTo>
                  <a:pt x="5251246" y="1736065"/>
                </a:lnTo>
                <a:lnTo>
                  <a:pt x="5251481" y="1736065"/>
                </a:lnTo>
                <a:lnTo>
                  <a:pt x="5251482" y="3391631"/>
                </a:lnTo>
                <a:lnTo>
                  <a:pt x="5255416" y="3431881"/>
                </a:lnTo>
                <a:cubicBezTo>
                  <a:pt x="5255416" y="3559459"/>
                  <a:pt x="5205780" y="3687038"/>
                  <a:pt x="5106509" y="3784377"/>
                </a:cubicBezTo>
                <a:lnTo>
                  <a:pt x="5094079" y="3794333"/>
                </a:lnTo>
                <a:lnTo>
                  <a:pt x="5092312" y="3796066"/>
                </a:lnTo>
                <a:lnTo>
                  <a:pt x="5092479" y="3796230"/>
                </a:lnTo>
                <a:lnTo>
                  <a:pt x="5091675" y="3797019"/>
                </a:lnTo>
                <a:lnTo>
                  <a:pt x="5092481" y="3797810"/>
                </a:lnTo>
                <a:lnTo>
                  <a:pt x="5088955" y="3801267"/>
                </a:lnTo>
                <a:lnTo>
                  <a:pt x="5089119" y="3801429"/>
                </a:lnTo>
                <a:lnTo>
                  <a:pt x="3895224" y="4972089"/>
                </a:lnTo>
                <a:lnTo>
                  <a:pt x="3868980" y="5003278"/>
                </a:lnTo>
                <a:cubicBezTo>
                  <a:pt x="3776978" y="5093490"/>
                  <a:pt x="3649878" y="5149287"/>
                  <a:pt x="3509488" y="5149287"/>
                </a:cubicBezTo>
                <a:lnTo>
                  <a:pt x="3493519" y="5147709"/>
                </a:lnTo>
                <a:lnTo>
                  <a:pt x="3491020" y="5147709"/>
                </a:lnTo>
                <a:lnTo>
                  <a:pt x="3491018" y="5147936"/>
                </a:lnTo>
                <a:lnTo>
                  <a:pt x="3489881" y="5147938"/>
                </a:lnTo>
                <a:lnTo>
                  <a:pt x="3489881" y="5149052"/>
                </a:lnTo>
                <a:lnTo>
                  <a:pt x="3484897" y="5149052"/>
                </a:lnTo>
                <a:lnTo>
                  <a:pt x="3484897" y="5149288"/>
                </a:lnTo>
                <a:lnTo>
                  <a:pt x="1796425" y="5149288"/>
                </a:lnTo>
                <a:lnTo>
                  <a:pt x="1755424" y="5153141"/>
                </a:lnTo>
                <a:cubicBezTo>
                  <a:pt x="1625312" y="5153141"/>
                  <a:pt x="1495202" y="5104471"/>
                  <a:pt x="1395931" y="5007131"/>
                </a:cubicBezTo>
                <a:lnTo>
                  <a:pt x="1385777" y="4994944"/>
                </a:lnTo>
                <a:lnTo>
                  <a:pt x="1384010" y="4993211"/>
                </a:lnTo>
                <a:lnTo>
                  <a:pt x="1383844" y="4993374"/>
                </a:lnTo>
                <a:lnTo>
                  <a:pt x="1383039" y="4992586"/>
                </a:lnTo>
                <a:lnTo>
                  <a:pt x="1382235" y="4993375"/>
                </a:lnTo>
                <a:lnTo>
                  <a:pt x="1378708" y="4989916"/>
                </a:lnTo>
                <a:lnTo>
                  <a:pt x="1378542" y="4990080"/>
                </a:lnTo>
                <a:lnTo>
                  <a:pt x="184641" y="3819413"/>
                </a:lnTo>
                <a:lnTo>
                  <a:pt x="152840" y="3793685"/>
                </a:lnTo>
                <a:cubicBezTo>
                  <a:pt x="60837" y="3703474"/>
                  <a:pt x="3933" y="3578847"/>
                  <a:pt x="3933" y="3441189"/>
                </a:cubicBezTo>
                <a:lnTo>
                  <a:pt x="5543" y="3425530"/>
                </a:lnTo>
                <a:lnTo>
                  <a:pt x="5543" y="3423084"/>
                </a:lnTo>
                <a:lnTo>
                  <a:pt x="5308" y="3423084"/>
                </a:lnTo>
                <a:lnTo>
                  <a:pt x="5308" y="3421968"/>
                </a:lnTo>
                <a:lnTo>
                  <a:pt x="4170" y="3421968"/>
                </a:lnTo>
                <a:lnTo>
                  <a:pt x="4170" y="3417075"/>
                </a:lnTo>
                <a:lnTo>
                  <a:pt x="3933" y="3417075"/>
                </a:lnTo>
                <a:lnTo>
                  <a:pt x="3933" y="1761501"/>
                </a:lnTo>
                <a:lnTo>
                  <a:pt x="0" y="1721264"/>
                </a:lnTo>
                <a:cubicBezTo>
                  <a:pt x="0" y="1593685"/>
                  <a:pt x="49635" y="1466107"/>
                  <a:pt x="148907" y="1368767"/>
                </a:cubicBezTo>
                <a:lnTo>
                  <a:pt x="161337" y="1358812"/>
                </a:lnTo>
                <a:lnTo>
                  <a:pt x="163103" y="1357079"/>
                </a:lnTo>
                <a:lnTo>
                  <a:pt x="162940" y="1356918"/>
                </a:lnTo>
                <a:lnTo>
                  <a:pt x="163744" y="1356130"/>
                </a:lnTo>
                <a:lnTo>
                  <a:pt x="162937" y="1355339"/>
                </a:lnTo>
                <a:lnTo>
                  <a:pt x="166465" y="1351880"/>
                </a:lnTo>
                <a:lnTo>
                  <a:pt x="166297" y="1351716"/>
                </a:lnTo>
                <a:lnTo>
                  <a:pt x="1360227" y="181020"/>
                </a:lnTo>
                <a:lnTo>
                  <a:pt x="1386438" y="149870"/>
                </a:lnTo>
                <a:cubicBezTo>
                  <a:pt x="1478440" y="59658"/>
                  <a:pt x="1605540" y="3861"/>
                  <a:pt x="1745931" y="3861"/>
                </a:cubicBezTo>
                <a:lnTo>
                  <a:pt x="1761900" y="5440"/>
                </a:lnTo>
                <a:lnTo>
                  <a:pt x="1764397" y="5440"/>
                </a:lnTo>
                <a:lnTo>
                  <a:pt x="1764397" y="5205"/>
                </a:lnTo>
                <a:lnTo>
                  <a:pt x="1765534" y="5205"/>
                </a:lnTo>
                <a:lnTo>
                  <a:pt x="1765535" y="4089"/>
                </a:lnTo>
                <a:lnTo>
                  <a:pt x="1770522" y="4089"/>
                </a:lnTo>
                <a:lnTo>
                  <a:pt x="1770522" y="3860"/>
                </a:lnTo>
                <a:lnTo>
                  <a:pt x="3458921" y="3860"/>
                </a:lnTo>
                <a:close/>
              </a:path>
            </a:pathLst>
          </a:custGeom>
        </p:spPr>
        <p:txBody>
          <a:bodyPr wrap="square" anchor="ctr">
            <a:noAutofit/>
          </a:bodyPr>
          <a:lstStyle>
            <a:lvl1pPr marL="0" indent="0" algn="ctr">
              <a:buNone/>
              <a:defRPr/>
            </a:lvl1pPr>
          </a:lstStyle>
          <a:p>
            <a:r>
              <a:rPr lang="en-US" dirty="0"/>
              <a:t>Click to add image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7">
            <a:extLst>
              <a:ext uri="{FF2B5EF4-FFF2-40B4-BE49-F238E27FC236}">
                <a16:creationId xmlns:a16="http://schemas.microsoft.com/office/drawing/2014/main" id="{7ED19046-5E10-A442-9B28-7399ADCE458B}"/>
              </a:ext>
            </a:extLst>
          </p:cNvPr>
          <p:cNvSpPr>
            <a:spLocks noGrp="1"/>
          </p:cNvSpPr>
          <p:nvPr>
            <p:ph type="title" hasCustomPrompt="1"/>
          </p:nvPr>
        </p:nvSpPr>
        <p:spPr>
          <a:xfrm>
            <a:off x="868680" y="3847042"/>
            <a:ext cx="6588584" cy="1681473"/>
          </a:xfrm>
          <a:prstGeom prst="rect">
            <a:avLst/>
          </a:prstGeom>
        </p:spPr>
        <p:txBody>
          <a:bodyPr anchor="b"/>
          <a:lstStyle>
            <a:lvl1pPr algn="r">
              <a:lnSpc>
                <a:spcPts val="4999"/>
              </a:lnSpc>
              <a:defRPr sz="4999">
                <a:solidFill>
                  <a:schemeClr val="bg1"/>
                </a:solidFill>
              </a:defRPr>
            </a:lvl1pPr>
          </a:lstStyle>
          <a:p>
            <a:r>
              <a:rPr lang="en-US" dirty="0"/>
              <a:t>Click to edit master </a:t>
            </a:r>
            <a:br>
              <a:rPr lang="en-US" dirty="0"/>
            </a:br>
            <a:r>
              <a:rPr lang="en-US" dirty="0"/>
              <a:t>title in sentence case</a:t>
            </a:r>
          </a:p>
        </p:txBody>
      </p:sp>
      <p:cxnSp>
        <p:nvCxnSpPr>
          <p:cNvPr id="15" name="Straight Connector 14">
            <a:extLst>
              <a:ext uri="{FF2B5EF4-FFF2-40B4-BE49-F238E27FC236}">
                <a16:creationId xmlns:a16="http://schemas.microsoft.com/office/drawing/2014/main" id="{6C230403-81D1-0F47-B670-FF52061935FB}"/>
              </a:ext>
            </a:extLst>
          </p:cNvPr>
          <p:cNvCxnSpPr>
            <a:cxnSpLocks/>
          </p:cNvCxnSpPr>
          <p:nvPr userDrawn="1"/>
        </p:nvCxnSpPr>
        <p:spPr bwMode="auto">
          <a:xfrm>
            <a:off x="7776116" y="4201339"/>
            <a:ext cx="1" cy="1809730"/>
          </a:xfrm>
          <a:prstGeom prst="line">
            <a:avLst/>
          </a:prstGeom>
          <a:ln w="25400">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16" name="Picture 15">
            <a:extLst>
              <a:ext uri="{FF2B5EF4-FFF2-40B4-BE49-F238E27FC236}">
                <a16:creationId xmlns:a16="http://schemas.microsoft.com/office/drawing/2014/main" id="{7E6F65CA-5AAA-634B-8981-678037D230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87789" y="4497269"/>
            <a:ext cx="2976794" cy="685843"/>
          </a:xfrm>
          <a:prstGeom prst="rect">
            <a:avLst/>
          </a:prstGeom>
        </p:spPr>
      </p:pic>
      <p:sp>
        <p:nvSpPr>
          <p:cNvPr id="6" name="Text Placeholder 11">
            <a:extLst>
              <a:ext uri="{FF2B5EF4-FFF2-40B4-BE49-F238E27FC236}">
                <a16:creationId xmlns:a16="http://schemas.microsoft.com/office/drawing/2014/main" id="{7F4AA285-70FE-2A42-888B-D8130D621EF8}"/>
              </a:ext>
            </a:extLst>
          </p:cNvPr>
          <p:cNvSpPr>
            <a:spLocks noGrp="1"/>
          </p:cNvSpPr>
          <p:nvPr>
            <p:ph type="body" sz="quarter" idx="10" hasCustomPrompt="1"/>
          </p:nvPr>
        </p:nvSpPr>
        <p:spPr>
          <a:xfrm>
            <a:off x="868680" y="5651016"/>
            <a:ext cx="6588584" cy="373923"/>
          </a:xfrm>
          <a:prstGeom prst="rect">
            <a:avLst/>
          </a:prstGeom>
        </p:spPr>
        <p:txBody>
          <a:bodyPr/>
          <a:lstStyle>
            <a:lvl1pPr marL="0" marR="0" indent="0" algn="r" defTabSz="457109" rtl="0" eaLnBrk="1" fontAlgn="base" latinLnBrk="0" hangingPunct="1">
              <a:lnSpc>
                <a:spcPct val="100000"/>
              </a:lnSpc>
              <a:spcBef>
                <a:spcPts val="0"/>
              </a:spcBef>
              <a:spcAft>
                <a:spcPts val="800"/>
              </a:spcAft>
              <a:buClr>
                <a:srgbClr val="BB2332"/>
              </a:buClr>
              <a:buSzTx/>
              <a:buFont typeface="Wingdings" charset="2"/>
              <a:buNone/>
              <a:tabLst/>
              <a:defRPr lang="en-US" sz="1500" baseline="0" dirty="0">
                <a:solidFill>
                  <a:schemeClr val="bg1"/>
                </a:solidFill>
              </a:defRPr>
            </a:lvl1pPr>
            <a:lvl2pPr marL="768178" indent="0" algn="r">
              <a:buNone/>
              <a:defRPr/>
            </a:lvl2pPr>
            <a:lvl3pPr marL="1377641" indent="0" algn="r">
              <a:buNone/>
              <a:defRPr/>
            </a:lvl3pPr>
            <a:lvl4pPr marL="1828389" indent="0" algn="r">
              <a:buNone/>
              <a:defRPr/>
            </a:lvl4pPr>
            <a:lvl5pPr marL="2437851" indent="0" algn="r">
              <a:buNone/>
              <a:defRPr/>
            </a:lvl5pPr>
          </a:lstStyle>
          <a:p>
            <a:pPr lvl="0"/>
            <a:r>
              <a:rPr lang="en-US" dirty="0"/>
              <a:t>First </a:t>
            </a:r>
            <a:r>
              <a:rPr lang="en-US" dirty="0" err="1"/>
              <a:t>Lastname</a:t>
            </a:r>
            <a:r>
              <a:rPr lang="en-US" dirty="0"/>
              <a:t> • Title Goes Here | XX . XX . XX</a:t>
            </a:r>
          </a:p>
        </p:txBody>
      </p:sp>
    </p:spTree>
    <p:extLst>
      <p:ext uri="{BB962C8B-B14F-4D97-AF65-F5344CB8AC3E}">
        <p14:creationId xmlns:p14="http://schemas.microsoft.com/office/powerpoint/2010/main" val="57840925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oftware Showcase Mobile 2">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6D836FE-A12A-6245-8A2D-E8596152DD84}"/>
              </a:ext>
            </a:extLst>
          </p:cNvPr>
          <p:cNvGrpSpPr/>
          <p:nvPr userDrawn="1"/>
        </p:nvGrpSpPr>
        <p:grpSpPr>
          <a:xfrm>
            <a:off x="2341251" y="-1158704"/>
            <a:ext cx="13447489" cy="7683382"/>
            <a:chOff x="4683111" y="-2317407"/>
            <a:chExt cx="26898480" cy="15366763"/>
          </a:xfrm>
        </p:grpSpPr>
        <p:pic>
          <p:nvPicPr>
            <p:cNvPr id="30" name="Picture 29">
              <a:extLst>
                <a:ext uri="{FF2B5EF4-FFF2-40B4-BE49-F238E27FC236}">
                  <a16:creationId xmlns:a16="http://schemas.microsoft.com/office/drawing/2014/main" id="{04269BC8-CA71-4541-8F93-6833953AF59D}"/>
                </a:ext>
              </a:extLst>
            </p:cNvPr>
            <p:cNvPicPr>
              <a:picLocks noChangeAspect="1"/>
            </p:cNvPicPr>
            <p:nvPr userDrawn="1"/>
          </p:nvPicPr>
          <p:blipFill>
            <a:blip r:embed="rId2">
              <a:alphaModFix amt="3000"/>
            </a:blip>
            <a:stretch>
              <a:fillRect/>
            </a:stretch>
          </p:blipFill>
          <p:spPr>
            <a:xfrm rot="20860560">
              <a:off x="18122531" y="-2317407"/>
              <a:ext cx="11724271" cy="15366763"/>
            </a:xfrm>
            <a:prstGeom prst="rect">
              <a:avLst/>
            </a:prstGeom>
          </p:spPr>
        </p:pic>
        <p:pic>
          <p:nvPicPr>
            <p:cNvPr id="31" name="Picture 30">
              <a:extLst>
                <a:ext uri="{FF2B5EF4-FFF2-40B4-BE49-F238E27FC236}">
                  <a16:creationId xmlns:a16="http://schemas.microsoft.com/office/drawing/2014/main" id="{ECEBBE7D-B461-3F4B-B191-3ED083C54BB9}"/>
                </a:ext>
              </a:extLst>
            </p:cNvPr>
            <p:cNvPicPr>
              <a:picLocks noChangeAspect="1"/>
            </p:cNvPicPr>
            <p:nvPr userDrawn="1"/>
          </p:nvPicPr>
          <p:blipFill>
            <a:blip r:embed="rId3">
              <a:alphaModFix amt="3000"/>
            </a:blip>
            <a:stretch>
              <a:fillRect/>
            </a:stretch>
          </p:blipFill>
          <p:spPr>
            <a:xfrm rot="965134">
              <a:off x="4683111" y="142001"/>
              <a:ext cx="26898480" cy="9851544"/>
            </a:xfrm>
            <a:prstGeom prst="rect">
              <a:avLst/>
            </a:prstGeom>
          </p:spPr>
        </p:pic>
      </p:grpSp>
      <p:sp>
        <p:nvSpPr>
          <p:cNvPr id="16" name="Text Placeholder 14">
            <a:extLst>
              <a:ext uri="{FF2B5EF4-FFF2-40B4-BE49-F238E27FC236}">
                <a16:creationId xmlns:a16="http://schemas.microsoft.com/office/drawing/2014/main" id="{24D496F7-BD16-194E-993D-4CA627B5B359}"/>
              </a:ext>
            </a:extLst>
          </p:cNvPr>
          <p:cNvSpPr>
            <a:spLocks noGrp="1"/>
          </p:cNvSpPr>
          <p:nvPr>
            <p:ph type="body" sz="quarter" idx="12" hasCustomPrompt="1"/>
          </p:nvPr>
        </p:nvSpPr>
        <p:spPr>
          <a:xfrm>
            <a:off x="595518" y="102870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18" name="Text Placeholder 14">
            <a:extLst>
              <a:ext uri="{FF2B5EF4-FFF2-40B4-BE49-F238E27FC236}">
                <a16:creationId xmlns:a16="http://schemas.microsoft.com/office/drawing/2014/main" id="{E0A9BD30-0E8B-2042-8FC0-05A1F5891850}"/>
              </a:ext>
            </a:extLst>
          </p:cNvPr>
          <p:cNvSpPr>
            <a:spLocks noGrp="1"/>
          </p:cNvSpPr>
          <p:nvPr>
            <p:ph type="body" sz="quarter" idx="13" hasCustomPrompt="1"/>
          </p:nvPr>
        </p:nvSpPr>
        <p:spPr>
          <a:xfrm>
            <a:off x="595518" y="1620097"/>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rows of text to highlight key features.</a:t>
            </a:r>
          </a:p>
        </p:txBody>
      </p:sp>
      <p:sp>
        <p:nvSpPr>
          <p:cNvPr id="21" name="Text Placeholder 14">
            <a:extLst>
              <a:ext uri="{FF2B5EF4-FFF2-40B4-BE49-F238E27FC236}">
                <a16:creationId xmlns:a16="http://schemas.microsoft.com/office/drawing/2014/main" id="{2A9BF7E5-C4EF-0F40-B313-463DEADC221E}"/>
              </a:ext>
            </a:extLst>
          </p:cNvPr>
          <p:cNvSpPr>
            <a:spLocks noGrp="1"/>
          </p:cNvSpPr>
          <p:nvPr>
            <p:ph type="body" sz="quarter" idx="14" hasCustomPrompt="1"/>
          </p:nvPr>
        </p:nvSpPr>
        <p:spPr>
          <a:xfrm>
            <a:off x="595518" y="276225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2" name="Text Placeholder 14">
            <a:extLst>
              <a:ext uri="{FF2B5EF4-FFF2-40B4-BE49-F238E27FC236}">
                <a16:creationId xmlns:a16="http://schemas.microsoft.com/office/drawing/2014/main" id="{4A6CC175-273B-B941-87ED-AF4B859E01F2}"/>
              </a:ext>
            </a:extLst>
          </p:cNvPr>
          <p:cNvSpPr>
            <a:spLocks noGrp="1"/>
          </p:cNvSpPr>
          <p:nvPr>
            <p:ph type="body" sz="quarter" idx="15" hasCustomPrompt="1"/>
          </p:nvPr>
        </p:nvSpPr>
        <p:spPr>
          <a:xfrm>
            <a:off x="595518" y="3353647"/>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
        <p:nvSpPr>
          <p:cNvPr id="23" name="Text Placeholder 14">
            <a:extLst>
              <a:ext uri="{FF2B5EF4-FFF2-40B4-BE49-F238E27FC236}">
                <a16:creationId xmlns:a16="http://schemas.microsoft.com/office/drawing/2014/main" id="{27E17C8D-D1D0-5248-BD60-0ACE8717FC4A}"/>
              </a:ext>
            </a:extLst>
          </p:cNvPr>
          <p:cNvSpPr>
            <a:spLocks noGrp="1"/>
          </p:cNvSpPr>
          <p:nvPr>
            <p:ph type="body" sz="quarter" idx="16" hasCustomPrompt="1"/>
          </p:nvPr>
        </p:nvSpPr>
        <p:spPr>
          <a:xfrm>
            <a:off x="595518" y="4300658"/>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4" name="Text Placeholder 14">
            <a:extLst>
              <a:ext uri="{FF2B5EF4-FFF2-40B4-BE49-F238E27FC236}">
                <a16:creationId xmlns:a16="http://schemas.microsoft.com/office/drawing/2014/main" id="{84E2C01C-F0CC-9A4B-8732-7E21E64BED0A}"/>
              </a:ext>
            </a:extLst>
          </p:cNvPr>
          <p:cNvSpPr>
            <a:spLocks noGrp="1"/>
          </p:cNvSpPr>
          <p:nvPr>
            <p:ph type="body" sz="quarter" idx="17" hasCustomPrompt="1"/>
          </p:nvPr>
        </p:nvSpPr>
        <p:spPr>
          <a:xfrm>
            <a:off x="595518" y="4892055"/>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phone, there are more slides with other devices you can choose from. To put in a new screenshot, delete the pre-existing one and put in a new one. Make sure to crop and resize accordingly.</a:t>
            </a:r>
          </a:p>
        </p:txBody>
      </p:sp>
      <p:pic>
        <p:nvPicPr>
          <p:cNvPr id="20" name="Picture 19">
            <a:extLst>
              <a:ext uri="{FF2B5EF4-FFF2-40B4-BE49-F238E27FC236}">
                <a16:creationId xmlns:a16="http://schemas.microsoft.com/office/drawing/2014/main" id="{65B930B0-37CE-1D4F-BAB1-8A35A58DC6B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68123" y="1574593"/>
            <a:ext cx="2591730" cy="4639801"/>
          </a:xfrm>
          <a:prstGeom prst="rect">
            <a:avLst/>
          </a:prstGeom>
        </p:spPr>
      </p:pic>
      <p:sp>
        <p:nvSpPr>
          <p:cNvPr id="27" name="Picture Placeholder 7">
            <a:extLst>
              <a:ext uri="{FF2B5EF4-FFF2-40B4-BE49-F238E27FC236}">
                <a16:creationId xmlns:a16="http://schemas.microsoft.com/office/drawing/2014/main" id="{4DD356D2-D96E-5E4D-88FC-6D853F0DCEBA}"/>
              </a:ext>
            </a:extLst>
          </p:cNvPr>
          <p:cNvSpPr>
            <a:spLocks noGrp="1"/>
          </p:cNvSpPr>
          <p:nvPr>
            <p:ph type="pic" sz="quarter" idx="11" hasCustomPrompt="1"/>
          </p:nvPr>
        </p:nvSpPr>
        <p:spPr>
          <a:xfrm>
            <a:off x="7290878" y="402297"/>
            <a:ext cx="4073997" cy="1064553"/>
          </a:xfrm>
          <a:prstGeom prst="rect">
            <a:avLst/>
          </a:prstGeom>
        </p:spPr>
        <p:txBody>
          <a:bodyPr anchor="ctr"/>
          <a:lstStyle>
            <a:lvl1pPr marL="0" indent="0" algn="ctr">
              <a:buNone/>
              <a:defRPr sz="1500"/>
            </a:lvl1pPr>
          </a:lstStyle>
          <a:p>
            <a:r>
              <a:rPr lang="en-US" dirty="0"/>
              <a:t>Click to add software logo </a:t>
            </a:r>
            <a:br>
              <a:rPr lang="en-US" dirty="0"/>
            </a:br>
            <a:r>
              <a:rPr lang="en-US" dirty="0"/>
              <a:t>(resize accordingly)</a:t>
            </a:r>
          </a:p>
        </p:txBody>
      </p:sp>
      <p:sp>
        <p:nvSpPr>
          <p:cNvPr id="28" name="Picture Placeholder 7">
            <a:extLst>
              <a:ext uri="{FF2B5EF4-FFF2-40B4-BE49-F238E27FC236}">
                <a16:creationId xmlns:a16="http://schemas.microsoft.com/office/drawing/2014/main" id="{E7BC3F39-EC1F-ED4C-8CA8-91A38E1417BE}"/>
              </a:ext>
            </a:extLst>
          </p:cNvPr>
          <p:cNvSpPr>
            <a:spLocks noGrp="1"/>
          </p:cNvSpPr>
          <p:nvPr>
            <p:ph type="pic" sz="quarter" idx="18" hasCustomPrompt="1"/>
          </p:nvPr>
        </p:nvSpPr>
        <p:spPr>
          <a:xfrm>
            <a:off x="8398313" y="2108786"/>
            <a:ext cx="1977862" cy="3519430"/>
          </a:xfrm>
          <a:prstGeom prst="rect">
            <a:avLst/>
          </a:prstGeom>
        </p:spPr>
        <p:txBody>
          <a:bodyPr anchor="ctr"/>
          <a:lstStyle>
            <a:lvl1pPr marL="0" indent="0" algn="ctr">
              <a:buNone/>
              <a:defRPr sz="1500"/>
            </a:lvl1pPr>
          </a:lstStyle>
          <a:p>
            <a:r>
              <a:rPr lang="en-US" dirty="0"/>
              <a:t>Click to add screenshot</a:t>
            </a:r>
          </a:p>
        </p:txBody>
      </p:sp>
    </p:spTree>
    <p:extLst>
      <p:ext uri="{BB962C8B-B14F-4D97-AF65-F5344CB8AC3E}">
        <p14:creationId xmlns:p14="http://schemas.microsoft.com/office/powerpoint/2010/main" val="161840651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A at a Glanc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B9130C-A65E-2846-971B-025AAF216FC7}"/>
              </a:ext>
            </a:extLst>
          </p:cNvPr>
          <p:cNvSpPr/>
          <p:nvPr userDrawn="1"/>
        </p:nvSpPr>
        <p:spPr bwMode="auto">
          <a:xfrm>
            <a:off x="0" y="0"/>
            <a:ext cx="12192000" cy="6858000"/>
          </a:xfrm>
          <a:prstGeom prst="rect">
            <a:avLst/>
          </a:prstGeom>
          <a:solidFill>
            <a:schemeClr val="bg1">
              <a:alpha val="68000"/>
            </a:schemeClr>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Arial" charset="0"/>
              <a:ea typeface="+mn-ea"/>
              <a:cs typeface="+mn-cs"/>
            </a:endParaRPr>
          </a:p>
        </p:txBody>
      </p:sp>
      <p:sp>
        <p:nvSpPr>
          <p:cNvPr id="6" name="Rectangle 5">
            <a:extLst>
              <a:ext uri="{FF2B5EF4-FFF2-40B4-BE49-F238E27FC236}">
                <a16:creationId xmlns:a16="http://schemas.microsoft.com/office/drawing/2014/main" id="{ABBDDA92-9893-D54D-A1D0-CA26EB895A59}"/>
              </a:ext>
            </a:extLst>
          </p:cNvPr>
          <p:cNvSpPr/>
          <p:nvPr userDrawn="1"/>
        </p:nvSpPr>
        <p:spPr>
          <a:xfrm rot="10800000">
            <a:off x="2277187"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305FE7D-0C58-814D-B2C3-3F4845EAC1C0}"/>
              </a:ext>
            </a:extLst>
          </p:cNvPr>
          <p:cNvSpPr/>
          <p:nvPr userDrawn="1"/>
        </p:nvSpPr>
        <p:spPr>
          <a:xfrm rot="10800000">
            <a:off x="4906890"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F9CBCFC-2B3D-534F-85E3-395142026CF9}"/>
              </a:ext>
            </a:extLst>
          </p:cNvPr>
          <p:cNvSpPr/>
          <p:nvPr userDrawn="1"/>
        </p:nvSpPr>
        <p:spPr>
          <a:xfrm rot="10800000">
            <a:off x="7527829"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956EEF0-6610-BC45-BE85-7A49BFA42E70}"/>
              </a:ext>
            </a:extLst>
          </p:cNvPr>
          <p:cNvGrpSpPr/>
          <p:nvPr userDrawn="1"/>
        </p:nvGrpSpPr>
        <p:grpSpPr>
          <a:xfrm>
            <a:off x="159026" y="1006957"/>
            <a:ext cx="11239803" cy="791867"/>
            <a:chOff x="318094" y="2013914"/>
            <a:chExt cx="22482533" cy="1583733"/>
          </a:xfrm>
        </p:grpSpPr>
        <p:sp>
          <p:nvSpPr>
            <p:cNvPr id="10" name="Text Placeholder 2">
              <a:extLst>
                <a:ext uri="{FF2B5EF4-FFF2-40B4-BE49-F238E27FC236}">
                  <a16:creationId xmlns:a16="http://schemas.microsoft.com/office/drawing/2014/main" id="{9EB7538F-F4D0-6146-8815-1C22AFE2C216}"/>
                </a:ext>
              </a:extLst>
            </p:cNvPr>
            <p:cNvSpPr txBox="1">
              <a:spLocks/>
            </p:cNvSpPr>
            <p:nvPr/>
          </p:nvSpPr>
          <p:spPr>
            <a:xfrm>
              <a:off x="318094" y="2046686"/>
              <a:ext cx="8694688" cy="1550961"/>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r" defTabSz="457109">
                <a:lnSpc>
                  <a:spcPts val="2899"/>
                </a:lnSpc>
                <a:buNone/>
                <a:tabLst>
                  <a:tab pos="1107060" algn="l"/>
                </a:tabLst>
              </a:pPr>
              <a:r>
                <a:rPr lang="en-US" sz="2999" kern="0" dirty="0">
                  <a:solidFill>
                    <a:schemeClr val="tx1"/>
                  </a:solidFill>
                  <a:latin typeface="Arial" panose="020B0604020202020204" pitchFamily="34" charset="0"/>
                  <a:cs typeface="Arial" panose="020B0604020202020204" pitchFamily="34" charset="0"/>
                </a:rPr>
                <a:t>Rockwell Automation </a:t>
              </a:r>
              <a:br>
                <a:rPr lang="en-US" sz="2999" kern="0" dirty="0">
                  <a:solidFill>
                    <a:schemeClr val="tx1"/>
                  </a:solidFill>
                  <a:latin typeface="Arial" panose="020B0604020202020204" pitchFamily="34" charset="0"/>
                  <a:cs typeface="Arial" panose="020B0604020202020204" pitchFamily="34" charset="0"/>
                </a:rPr>
              </a:br>
              <a:r>
                <a:rPr lang="en-US" sz="2999" b="1" kern="0" dirty="0">
                  <a:solidFill>
                    <a:schemeClr val="tx1"/>
                  </a:solidFill>
                  <a:latin typeface="Arial" panose="020B0604020202020204" pitchFamily="34" charset="0"/>
                  <a:cs typeface="Arial" panose="020B0604020202020204" pitchFamily="34" charset="0"/>
                </a:rPr>
                <a:t>at a glance</a:t>
              </a:r>
            </a:p>
          </p:txBody>
        </p:sp>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9567952" y="2013914"/>
              <a:ext cx="13232675" cy="1501845"/>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defTabSz="457109">
                <a:buNone/>
              </a:pPr>
              <a:r>
                <a:rPr lang="en-US" sz="1800" b="1" kern="0" dirty="0">
                  <a:solidFill>
                    <a:schemeClr val="tx1"/>
                  </a:solidFill>
                  <a:latin typeface="Arial" panose="020B0604020202020204" pitchFamily="34" charset="0"/>
                  <a:cs typeface="Arial" panose="020B0604020202020204" pitchFamily="34" charset="0"/>
                </a:rPr>
                <a:t>Our strategy is to bring The Connected Enterprise to life.</a:t>
              </a:r>
              <a:br>
                <a:rPr lang="en-US" sz="1500" b="1" kern="0" dirty="0">
                  <a:solidFill>
                    <a:schemeClr val="tx1"/>
                  </a:solidFill>
                  <a:latin typeface="Arial" panose="020B0604020202020204" pitchFamily="34" charset="0"/>
                  <a:cs typeface="Arial" panose="020B0604020202020204" pitchFamily="34" charset="0"/>
                </a:rPr>
              </a:br>
              <a:r>
                <a:rPr lang="en-US" sz="1500" kern="0" dirty="0">
                  <a:solidFill>
                    <a:schemeClr val="tx1"/>
                  </a:solidFill>
                  <a:latin typeface="Arial" panose="020B0604020202020204" pitchFamily="34" charset="0"/>
                  <a:cs typeface="Arial" panose="020B0604020202020204" pitchFamily="34" charset="0"/>
                </a:rPr>
                <a:t>We integrate control and information across the enterprise to help industrial</a:t>
              </a:r>
              <a:br>
                <a:rPr lang="en-US" sz="1500" kern="0" dirty="0">
                  <a:solidFill>
                    <a:schemeClr val="tx1"/>
                  </a:solidFill>
                  <a:latin typeface="Arial" panose="020B0604020202020204" pitchFamily="34" charset="0"/>
                  <a:cs typeface="Arial" panose="020B0604020202020204" pitchFamily="34" charset="0"/>
                </a:rPr>
              </a:br>
              <a:r>
                <a:rPr lang="en-US" sz="1500" kern="0" dirty="0">
                  <a:solidFill>
                    <a:schemeClr val="tx1"/>
                  </a:solidFill>
                  <a:latin typeface="Arial" panose="020B0604020202020204" pitchFamily="34" charset="0"/>
                  <a:cs typeface="Arial" panose="020B0604020202020204" pitchFamily="34" charset="0"/>
                </a:rPr>
                <a:t>companies and their people be more productive.</a:t>
              </a:r>
              <a:endParaRPr lang="en-US" sz="1500" b="1" kern="0"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462A29F-DA8E-5841-B1D4-5A466D63A017}"/>
                </a:ext>
              </a:extLst>
            </p:cNvPr>
            <p:cNvCxnSpPr>
              <a:cxnSpLocks/>
            </p:cNvCxnSpPr>
            <p:nvPr/>
          </p:nvCxnSpPr>
          <p:spPr bwMode="auto">
            <a:xfrm>
              <a:off x="9287086" y="2145958"/>
              <a:ext cx="0" cy="1328762"/>
            </a:xfrm>
            <a:prstGeom prst="line">
              <a:avLst/>
            </a:prstGeom>
            <a:noFill/>
            <a:ln w="25400" cap="flat" cmpd="sng" algn="ctr">
              <a:solidFill>
                <a:schemeClr val="accent5"/>
              </a:solidFill>
              <a:prstDash val="solid"/>
              <a:round/>
              <a:headEnd type="none" w="med" len="med"/>
              <a:tailEnd type="none" w="med" len="med"/>
            </a:ln>
            <a:effectLst/>
          </p:spPr>
        </p:cxnSp>
      </p:grpSp>
      <p:sp>
        <p:nvSpPr>
          <p:cNvPr id="13" name="TextBox 12">
            <a:extLst>
              <a:ext uri="{FF2B5EF4-FFF2-40B4-BE49-F238E27FC236}">
                <a16:creationId xmlns:a16="http://schemas.microsoft.com/office/drawing/2014/main" id="{4B48D53F-117A-E746-91E2-CDC20795909D}"/>
              </a:ext>
            </a:extLst>
          </p:cNvPr>
          <p:cNvSpPr txBox="1"/>
          <p:nvPr userDrawn="1"/>
        </p:nvSpPr>
        <p:spPr>
          <a:xfrm>
            <a:off x="5444219" y="3621870"/>
            <a:ext cx="1303563" cy="307777"/>
          </a:xfrm>
          <a:prstGeom prst="rect">
            <a:avLst/>
          </a:prstGeom>
          <a:noFill/>
        </p:spPr>
        <p:txBody>
          <a:bodyPr wrap="none" rtlCol="0" anchor="ctr" anchorCtr="0">
            <a:spAutoFit/>
          </a:bodyPr>
          <a:lstStyle/>
          <a:p>
            <a:pPr algn="ctr"/>
            <a:r>
              <a:rPr lang="en-US" sz="1400" b="1" dirty="0">
                <a:solidFill>
                  <a:schemeClr val="tx1"/>
                </a:solidFill>
                <a:latin typeface="Arial" panose="020B0604020202020204" pitchFamily="34" charset="0"/>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3146099"/>
            <a:ext cx="1667834"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dirty="0">
                <a:solidFill>
                  <a:schemeClr val="tx1"/>
                </a:solidFill>
                <a:latin typeface="Arial" panose="020B0604020202020204" pitchFamily="34" charset="0"/>
                <a:ea typeface="Montserrat Ultra Light" charset="0"/>
                <a:cs typeface="Arial" panose="020B0604020202020204" pitchFamily="34" charset="0"/>
                <a:sym typeface="Bebas Neue" charset="0"/>
              </a:rPr>
              <a:t>23,000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464072" y="3621870"/>
            <a:ext cx="1925464" cy="307777"/>
          </a:xfrm>
          <a:prstGeom prst="rect">
            <a:avLst/>
          </a:prstGeom>
          <a:noFill/>
        </p:spPr>
        <p:txBody>
          <a:bodyPr wrap="none" rtlCol="0" anchor="ctr" anchorCtr="0">
            <a:spAutoFit/>
          </a:bodyPr>
          <a:lstStyle/>
          <a:p>
            <a:pPr algn="ctr"/>
            <a:r>
              <a:rPr lang="en-US" sz="1400" b="1" dirty="0">
                <a:solidFill>
                  <a:schemeClr val="tx1"/>
                </a:solidFill>
                <a:latin typeface="Arial" panose="020B0604020202020204" pitchFamily="34" charset="0"/>
                <a:ea typeface="Poppins SemiBold" charset="0"/>
                <a:cs typeface="Arial" panose="020B0604020202020204" pitchFamily="34" charset="0"/>
              </a:rPr>
              <a:t>FISCAL 2017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27280" y="3146099"/>
            <a:ext cx="1199047"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dirty="0">
                <a:solidFill>
                  <a:schemeClr val="tx1"/>
                </a:solidFill>
                <a:latin typeface="Arial" panose="020B0604020202020204" pitchFamily="34" charset="0"/>
                <a:ea typeface="Montserrat Ultra Light" charset="0"/>
                <a:cs typeface="Arial" panose="020B0604020202020204" pitchFamily="34" charset="0"/>
                <a:sym typeface="Bebas Neue" charset="0"/>
              </a:rPr>
              <a:t>$6.7B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143873" y="3621870"/>
            <a:ext cx="1242648" cy="307777"/>
          </a:xfrm>
          <a:prstGeom prst="rect">
            <a:avLst/>
          </a:prstGeom>
          <a:noFill/>
        </p:spPr>
        <p:txBody>
          <a:bodyPr wrap="none" rtlCol="0" anchor="ctr" anchorCtr="0">
            <a:spAutoFit/>
          </a:bodyPr>
          <a:lstStyle/>
          <a:p>
            <a:pPr algn="ctr"/>
            <a:r>
              <a:rPr lang="en-US" sz="1400" b="1" dirty="0">
                <a:solidFill>
                  <a:schemeClr val="tx1"/>
                </a:solidFill>
                <a:latin typeface="Arial" panose="020B0604020202020204" pitchFamily="34" charset="0"/>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84483" y="3146099"/>
            <a:ext cx="761427"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dirty="0">
                <a:solidFill>
                  <a:schemeClr val="tx1"/>
                </a:solidFill>
                <a:latin typeface="Arial" panose="020B0604020202020204" pitchFamily="34" charset="0"/>
                <a:ea typeface="Montserrat Ultra Light" charset="0"/>
                <a:cs typeface="Arial" panose="020B0604020202020204" pitchFamily="34" charset="0"/>
                <a:sym typeface="Bebas Neue" charset="0"/>
              </a:rPr>
              <a:t>80+</a:t>
            </a:r>
          </a:p>
        </p:txBody>
      </p:sp>
      <p:sp>
        <p:nvSpPr>
          <p:cNvPr id="19" name="TextBox 18">
            <a:extLst>
              <a:ext uri="{FF2B5EF4-FFF2-40B4-BE49-F238E27FC236}">
                <a16:creationId xmlns:a16="http://schemas.microsoft.com/office/drawing/2014/main" id="{751190DC-3B2B-734B-8553-F75B8AE54924}"/>
              </a:ext>
            </a:extLst>
          </p:cNvPr>
          <p:cNvSpPr txBox="1"/>
          <p:nvPr userDrawn="1"/>
        </p:nvSpPr>
        <p:spPr>
          <a:xfrm>
            <a:off x="1976418" y="5116362"/>
            <a:ext cx="8239179" cy="307777"/>
          </a:xfrm>
          <a:prstGeom prst="rect">
            <a:avLst/>
          </a:prstGeom>
          <a:noFill/>
        </p:spPr>
        <p:txBody>
          <a:bodyPr wrap="none" rtlCol="0" anchor="ctr" anchorCtr="0">
            <a:spAutoFit/>
          </a:bodyPr>
          <a:lstStyle/>
          <a:p>
            <a:pPr algn="ctr"/>
            <a:r>
              <a:rPr lang="en-US" sz="1400" dirty="0">
                <a:solidFill>
                  <a:schemeClr val="tx1"/>
                </a:solidFill>
                <a:latin typeface="Arial" panose="020B0604020202020204" pitchFamily="34" charset="0"/>
                <a:ea typeface="Poppins SemiBold" charset="0"/>
                <a:cs typeface="Arial" panose="020B0604020202020204" pitchFamily="34" charset="0"/>
              </a:rPr>
              <a:t>ABOVE-MARKET GROWTH  </a:t>
            </a:r>
            <a:r>
              <a:rPr lang="en-US" sz="1400" b="1" dirty="0">
                <a:solidFill>
                  <a:schemeClr val="tx1"/>
                </a:solidFill>
                <a:latin typeface="Arial Black" panose="020B0604020202020204" pitchFamily="34" charset="0"/>
                <a:ea typeface="Poppins SemiBold" charset="0"/>
                <a:cs typeface="Arial Black" panose="020B0604020202020204" pitchFamily="34" charset="0"/>
              </a:rPr>
              <a:t>|</a:t>
            </a:r>
            <a:r>
              <a:rPr lang="en-US" sz="1400" dirty="0">
                <a:solidFill>
                  <a:schemeClr val="tx1"/>
                </a:solidFill>
                <a:latin typeface="Arial" panose="020B0604020202020204" pitchFamily="34" charset="0"/>
                <a:ea typeface="Poppins SemiBold" charset="0"/>
                <a:cs typeface="Arial" panose="020B0604020202020204" pitchFamily="34" charset="0"/>
              </a:rPr>
              <a:t>  PRODUCTIVITY  </a:t>
            </a:r>
            <a:r>
              <a:rPr lang="en-US" sz="1400" b="1" dirty="0">
                <a:solidFill>
                  <a:schemeClr val="tx1"/>
                </a:solidFill>
                <a:latin typeface="Arial Black" panose="020B0604020202020204" pitchFamily="34" charset="0"/>
                <a:ea typeface="Poppins SemiBold" charset="0"/>
                <a:cs typeface="Arial Black" panose="020B0604020202020204" pitchFamily="34" charset="0"/>
              </a:rPr>
              <a:t>|</a:t>
            </a:r>
            <a:r>
              <a:rPr lang="en-US" sz="1400" dirty="0">
                <a:solidFill>
                  <a:schemeClr val="tx1"/>
                </a:solidFill>
                <a:latin typeface="Arial" panose="020B0604020202020204" pitchFamily="34" charset="0"/>
                <a:ea typeface="Poppins SemiBold" charset="0"/>
                <a:cs typeface="Arial" panose="020B0604020202020204" pitchFamily="34" charset="0"/>
              </a:rPr>
              <a:t>  INTELLECTUAL CAPITAL  &gt;  VALUE CREATION</a:t>
            </a:r>
          </a:p>
        </p:txBody>
      </p:sp>
      <p:pic>
        <p:nvPicPr>
          <p:cNvPr id="29" name="Picture 28">
            <a:extLst>
              <a:ext uri="{FF2B5EF4-FFF2-40B4-BE49-F238E27FC236}">
                <a16:creationId xmlns:a16="http://schemas.microsoft.com/office/drawing/2014/main" id="{8FDBB8FB-EFB8-8D40-8A76-059DABDD3EB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3946" t="14028" r="23365" b="12125"/>
          <a:stretch/>
        </p:blipFill>
        <p:spPr>
          <a:xfrm>
            <a:off x="2887436" y="6248400"/>
            <a:ext cx="6417129" cy="609600"/>
          </a:xfrm>
          <a:prstGeom prst="rect">
            <a:avLst/>
          </a:prstGeom>
        </p:spPr>
      </p:pic>
      <p:pic>
        <p:nvPicPr>
          <p:cNvPr id="30" name="Picture 29">
            <a:extLst>
              <a:ext uri="{FF2B5EF4-FFF2-40B4-BE49-F238E27FC236}">
                <a16:creationId xmlns:a16="http://schemas.microsoft.com/office/drawing/2014/main" id="{D2E35147-9B1C-F946-BA44-C09464506227}"/>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026120" y="6412899"/>
            <a:ext cx="1280160" cy="299703"/>
          </a:xfrm>
          <a:prstGeom prst="rect">
            <a:avLst/>
          </a:prstGeom>
        </p:spPr>
      </p:pic>
      <p:sp>
        <p:nvSpPr>
          <p:cNvPr id="31" name="Rectangle 30">
            <a:extLst>
              <a:ext uri="{FF2B5EF4-FFF2-40B4-BE49-F238E27FC236}">
                <a16:creationId xmlns:a16="http://schemas.microsoft.com/office/drawing/2014/main" id="{6368C5E6-C740-CD41-ADF0-4FFE094E74DA}"/>
              </a:ext>
            </a:extLst>
          </p:cNvPr>
          <p:cNvSpPr>
            <a:spLocks noChangeArrowheads="1"/>
          </p:cNvSpPr>
          <p:nvPr userDrawn="1"/>
        </p:nvSpPr>
        <p:spPr bwMode="auto">
          <a:xfrm>
            <a:off x="3306417" y="6466139"/>
            <a:ext cx="3105569"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bg1"/>
                </a:solidFill>
                <a:latin typeface="+mj-lt"/>
                <a:ea typeface="Arial Unicode MS" charset="0"/>
                <a:cs typeface="Arial" panose="020B0604020202020204" pitchFamily="34" charset="0"/>
              </a:rPr>
              <a:t>INTERNAL | Copyright ©2019 Rockwell Automation, Inc. | </a:t>
            </a:r>
          </a:p>
        </p:txBody>
      </p:sp>
      <p:sp>
        <p:nvSpPr>
          <p:cNvPr id="32" name="Rectangle 31">
            <a:extLst>
              <a:ext uri="{FF2B5EF4-FFF2-40B4-BE49-F238E27FC236}">
                <a16:creationId xmlns:a16="http://schemas.microsoft.com/office/drawing/2014/main" id="{7065064D-49BC-C449-B641-80D3393DBC48}"/>
              </a:ext>
            </a:extLst>
          </p:cNvPr>
          <p:cNvSpPr>
            <a:spLocks noChangeArrowheads="1"/>
          </p:cNvSpPr>
          <p:nvPr userDrawn="1"/>
        </p:nvSpPr>
        <p:spPr bwMode="auto">
          <a:xfrm>
            <a:off x="6138982"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bg1"/>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bg1"/>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199722176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Option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A262D-CF7E-3444-A3DF-63F679AE3838}"/>
              </a:ext>
            </a:extLst>
          </p:cNvPr>
          <p:cNvSpPr/>
          <p:nvPr userDrawn="1"/>
        </p:nvSpPr>
        <p:spPr>
          <a:xfrm>
            <a:off x="1329366" y="1350135"/>
            <a:ext cx="1958886" cy="553870"/>
          </a:xfrm>
          <a:prstGeom prst="rect">
            <a:avLst/>
          </a:prstGeom>
        </p:spPr>
        <p:txBody>
          <a:bodyPr wrap="square">
            <a:spAutoFit/>
          </a:bodyPr>
          <a:lstStyle/>
          <a:p>
            <a:pPr defTabSz="457109"/>
            <a:r>
              <a:rPr lang="en-US" sz="2999" b="1" dirty="0">
                <a:solidFill>
                  <a:schemeClr val="tx1"/>
                </a:solidFill>
              </a:rPr>
              <a:t>Agenda</a:t>
            </a:r>
          </a:p>
        </p:txBody>
      </p:sp>
      <p:sp>
        <p:nvSpPr>
          <p:cNvPr id="12" name="Text Placeholder 6">
            <a:extLst>
              <a:ext uri="{FF2B5EF4-FFF2-40B4-BE49-F238E27FC236}">
                <a16:creationId xmlns:a16="http://schemas.microsoft.com/office/drawing/2014/main" id="{A3CED397-78A7-8A43-B063-18B4C204EE01}"/>
              </a:ext>
            </a:extLst>
          </p:cNvPr>
          <p:cNvSpPr>
            <a:spLocks noGrp="1"/>
          </p:cNvSpPr>
          <p:nvPr>
            <p:ph type="body" sz="quarter" idx="10" hasCustomPrompt="1"/>
          </p:nvPr>
        </p:nvSpPr>
        <p:spPr>
          <a:xfrm>
            <a:off x="1469211"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13" name="Text Placeholder 6">
            <a:extLst>
              <a:ext uri="{FF2B5EF4-FFF2-40B4-BE49-F238E27FC236}">
                <a16:creationId xmlns:a16="http://schemas.microsoft.com/office/drawing/2014/main" id="{87274893-C6DC-CD4E-94D7-B94C11EBE328}"/>
              </a:ext>
            </a:extLst>
          </p:cNvPr>
          <p:cNvSpPr>
            <a:spLocks noGrp="1"/>
          </p:cNvSpPr>
          <p:nvPr>
            <p:ph type="body" sz="quarter" idx="11" hasCustomPrompt="1"/>
          </p:nvPr>
        </p:nvSpPr>
        <p:spPr>
          <a:xfrm>
            <a:off x="4228465"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14" name="Text Placeholder 6">
            <a:extLst>
              <a:ext uri="{FF2B5EF4-FFF2-40B4-BE49-F238E27FC236}">
                <a16:creationId xmlns:a16="http://schemas.microsoft.com/office/drawing/2014/main" id="{22F50AC0-73BA-444D-AA1A-666246E693BF}"/>
              </a:ext>
            </a:extLst>
          </p:cNvPr>
          <p:cNvSpPr>
            <a:spLocks noGrp="1"/>
          </p:cNvSpPr>
          <p:nvPr>
            <p:ph type="body" sz="quarter" idx="12" hasCustomPrompt="1"/>
          </p:nvPr>
        </p:nvSpPr>
        <p:spPr>
          <a:xfrm>
            <a:off x="6854092"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3" name="Text Placeholder 6">
            <a:extLst>
              <a:ext uri="{FF2B5EF4-FFF2-40B4-BE49-F238E27FC236}">
                <a16:creationId xmlns:a16="http://schemas.microsoft.com/office/drawing/2014/main" id="{1DEE4B43-24CC-7C41-9AA1-5E0555D68E06}"/>
              </a:ext>
            </a:extLst>
          </p:cNvPr>
          <p:cNvSpPr>
            <a:spLocks noGrp="1"/>
          </p:cNvSpPr>
          <p:nvPr>
            <p:ph type="body" sz="quarter" idx="13" hasCustomPrompt="1"/>
          </p:nvPr>
        </p:nvSpPr>
        <p:spPr>
          <a:xfrm>
            <a:off x="9490268"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4" name="Text Placeholder 6">
            <a:extLst>
              <a:ext uri="{FF2B5EF4-FFF2-40B4-BE49-F238E27FC236}">
                <a16:creationId xmlns:a16="http://schemas.microsoft.com/office/drawing/2014/main" id="{7AF32BFF-7103-8946-BB84-020FC1D08F1E}"/>
              </a:ext>
            </a:extLst>
          </p:cNvPr>
          <p:cNvSpPr>
            <a:spLocks noGrp="1"/>
          </p:cNvSpPr>
          <p:nvPr>
            <p:ph type="body" sz="quarter" idx="18" hasCustomPrompt="1"/>
          </p:nvPr>
        </p:nvSpPr>
        <p:spPr>
          <a:xfrm>
            <a:off x="158495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5" name="Text Placeholder 6">
            <a:extLst>
              <a:ext uri="{FF2B5EF4-FFF2-40B4-BE49-F238E27FC236}">
                <a16:creationId xmlns:a16="http://schemas.microsoft.com/office/drawing/2014/main" id="{76F47986-0161-3D49-8FE1-374E2C456CE4}"/>
              </a:ext>
            </a:extLst>
          </p:cNvPr>
          <p:cNvSpPr>
            <a:spLocks noGrp="1"/>
          </p:cNvSpPr>
          <p:nvPr>
            <p:ph type="body" sz="quarter" idx="19" hasCustomPrompt="1"/>
          </p:nvPr>
        </p:nvSpPr>
        <p:spPr>
          <a:xfrm>
            <a:off x="4228465"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6" name="Text Placeholder 6">
            <a:extLst>
              <a:ext uri="{FF2B5EF4-FFF2-40B4-BE49-F238E27FC236}">
                <a16:creationId xmlns:a16="http://schemas.microsoft.com/office/drawing/2014/main" id="{9D843D73-C2F6-0146-BDFB-186E92F8E1F3}"/>
              </a:ext>
            </a:extLst>
          </p:cNvPr>
          <p:cNvSpPr>
            <a:spLocks noGrp="1"/>
          </p:cNvSpPr>
          <p:nvPr>
            <p:ph type="body" sz="quarter" idx="20" hasCustomPrompt="1"/>
          </p:nvPr>
        </p:nvSpPr>
        <p:spPr>
          <a:xfrm>
            <a:off x="6854092"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7" name="Text Placeholder 6">
            <a:extLst>
              <a:ext uri="{FF2B5EF4-FFF2-40B4-BE49-F238E27FC236}">
                <a16:creationId xmlns:a16="http://schemas.microsoft.com/office/drawing/2014/main" id="{AB95E942-9AA6-1C4A-AE80-7B9DC1E6D999}"/>
              </a:ext>
            </a:extLst>
          </p:cNvPr>
          <p:cNvSpPr>
            <a:spLocks noGrp="1"/>
          </p:cNvSpPr>
          <p:nvPr>
            <p:ph type="body" sz="quarter" idx="21" hasCustomPrompt="1"/>
          </p:nvPr>
        </p:nvSpPr>
        <p:spPr>
          <a:xfrm>
            <a:off x="949026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8" name="Text Placeholder 2">
            <a:extLst>
              <a:ext uri="{FF2B5EF4-FFF2-40B4-BE49-F238E27FC236}">
                <a16:creationId xmlns:a16="http://schemas.microsoft.com/office/drawing/2014/main" id="{4B1F7B11-93B8-5C46-A28F-D370B917FDDC}"/>
              </a:ext>
            </a:extLst>
          </p:cNvPr>
          <p:cNvSpPr>
            <a:spLocks noGrp="1"/>
          </p:cNvSpPr>
          <p:nvPr>
            <p:ph type="body" sz="quarter" idx="26" hasCustomPrompt="1"/>
          </p:nvPr>
        </p:nvSpPr>
        <p:spPr>
          <a:xfrm>
            <a:off x="828254" y="2515681"/>
            <a:ext cx="64095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1</a:t>
            </a:r>
          </a:p>
        </p:txBody>
      </p:sp>
      <p:sp>
        <p:nvSpPr>
          <p:cNvPr id="29" name="Text Placeholder 2">
            <a:extLst>
              <a:ext uri="{FF2B5EF4-FFF2-40B4-BE49-F238E27FC236}">
                <a16:creationId xmlns:a16="http://schemas.microsoft.com/office/drawing/2014/main" id="{D9B45606-6E4E-A144-AF1F-E9D97E42FACA}"/>
              </a:ext>
            </a:extLst>
          </p:cNvPr>
          <p:cNvSpPr>
            <a:spLocks noGrp="1"/>
          </p:cNvSpPr>
          <p:nvPr>
            <p:ph type="body" sz="quarter" idx="27" hasCustomPrompt="1"/>
          </p:nvPr>
        </p:nvSpPr>
        <p:spPr>
          <a:xfrm>
            <a:off x="34252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2</a:t>
            </a:r>
          </a:p>
        </p:txBody>
      </p:sp>
      <p:sp>
        <p:nvSpPr>
          <p:cNvPr id="30" name="Text Placeholder 2">
            <a:extLst>
              <a:ext uri="{FF2B5EF4-FFF2-40B4-BE49-F238E27FC236}">
                <a16:creationId xmlns:a16="http://schemas.microsoft.com/office/drawing/2014/main" id="{419D2474-1FFF-7342-B3DC-F34C6EE116E2}"/>
              </a:ext>
            </a:extLst>
          </p:cNvPr>
          <p:cNvSpPr>
            <a:spLocks noGrp="1"/>
          </p:cNvSpPr>
          <p:nvPr>
            <p:ph type="body" sz="quarter" idx="28" hasCustomPrompt="1"/>
          </p:nvPr>
        </p:nvSpPr>
        <p:spPr>
          <a:xfrm>
            <a:off x="60668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3</a:t>
            </a:r>
          </a:p>
        </p:txBody>
      </p:sp>
      <p:sp>
        <p:nvSpPr>
          <p:cNvPr id="31" name="Text Placeholder 2">
            <a:extLst>
              <a:ext uri="{FF2B5EF4-FFF2-40B4-BE49-F238E27FC236}">
                <a16:creationId xmlns:a16="http://schemas.microsoft.com/office/drawing/2014/main" id="{7A6B508D-47BD-E940-BE7E-A1B1EF7753C3}"/>
              </a:ext>
            </a:extLst>
          </p:cNvPr>
          <p:cNvSpPr>
            <a:spLocks noGrp="1"/>
          </p:cNvSpPr>
          <p:nvPr>
            <p:ph type="body" sz="quarter" idx="29" hasCustomPrompt="1"/>
          </p:nvPr>
        </p:nvSpPr>
        <p:spPr>
          <a:xfrm>
            <a:off x="8675931" y="2515681"/>
            <a:ext cx="81433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4</a:t>
            </a:r>
          </a:p>
        </p:txBody>
      </p:sp>
      <p:sp>
        <p:nvSpPr>
          <p:cNvPr id="32" name="Text Placeholder 2">
            <a:extLst>
              <a:ext uri="{FF2B5EF4-FFF2-40B4-BE49-F238E27FC236}">
                <a16:creationId xmlns:a16="http://schemas.microsoft.com/office/drawing/2014/main" id="{014BBF7B-B4F0-EF4B-94DE-5998AD82C175}"/>
              </a:ext>
            </a:extLst>
          </p:cNvPr>
          <p:cNvSpPr>
            <a:spLocks noGrp="1"/>
          </p:cNvSpPr>
          <p:nvPr>
            <p:ph type="body" sz="quarter" idx="30" hasCustomPrompt="1"/>
          </p:nvPr>
        </p:nvSpPr>
        <p:spPr>
          <a:xfrm>
            <a:off x="8675931" y="4184824"/>
            <a:ext cx="814337"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8</a:t>
            </a:r>
          </a:p>
        </p:txBody>
      </p:sp>
      <p:sp>
        <p:nvSpPr>
          <p:cNvPr id="33" name="Text Placeholder 2">
            <a:extLst>
              <a:ext uri="{FF2B5EF4-FFF2-40B4-BE49-F238E27FC236}">
                <a16:creationId xmlns:a16="http://schemas.microsoft.com/office/drawing/2014/main" id="{2F9F5108-67F3-2742-AED3-6A80B7696E88}"/>
              </a:ext>
            </a:extLst>
          </p:cNvPr>
          <p:cNvSpPr>
            <a:spLocks noGrp="1"/>
          </p:cNvSpPr>
          <p:nvPr>
            <p:ph type="body" sz="quarter" idx="31" hasCustomPrompt="1"/>
          </p:nvPr>
        </p:nvSpPr>
        <p:spPr>
          <a:xfrm>
            <a:off x="60633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7</a:t>
            </a:r>
          </a:p>
        </p:txBody>
      </p:sp>
      <p:sp>
        <p:nvSpPr>
          <p:cNvPr id="34" name="Text Placeholder 2">
            <a:extLst>
              <a:ext uri="{FF2B5EF4-FFF2-40B4-BE49-F238E27FC236}">
                <a16:creationId xmlns:a16="http://schemas.microsoft.com/office/drawing/2014/main" id="{9E570FA3-B870-4842-B940-8CC1E92EA8D7}"/>
              </a:ext>
            </a:extLst>
          </p:cNvPr>
          <p:cNvSpPr>
            <a:spLocks noGrp="1"/>
          </p:cNvSpPr>
          <p:nvPr>
            <p:ph type="body" sz="quarter" idx="32" hasCustomPrompt="1"/>
          </p:nvPr>
        </p:nvSpPr>
        <p:spPr>
          <a:xfrm>
            <a:off x="34217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6</a:t>
            </a:r>
          </a:p>
        </p:txBody>
      </p:sp>
      <p:sp>
        <p:nvSpPr>
          <p:cNvPr id="35" name="Text Placeholder 2">
            <a:extLst>
              <a:ext uri="{FF2B5EF4-FFF2-40B4-BE49-F238E27FC236}">
                <a16:creationId xmlns:a16="http://schemas.microsoft.com/office/drawing/2014/main" id="{BB5FF7C1-87A1-554E-95BB-85EAC39A5DAD}"/>
              </a:ext>
            </a:extLst>
          </p:cNvPr>
          <p:cNvSpPr>
            <a:spLocks noGrp="1"/>
          </p:cNvSpPr>
          <p:nvPr>
            <p:ph type="body" sz="quarter" idx="33" hasCustomPrompt="1"/>
          </p:nvPr>
        </p:nvSpPr>
        <p:spPr>
          <a:xfrm>
            <a:off x="828254" y="4184824"/>
            <a:ext cx="640958"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5</a:t>
            </a:r>
          </a:p>
        </p:txBody>
      </p:sp>
    </p:spTree>
    <p:extLst>
      <p:ext uri="{BB962C8B-B14F-4D97-AF65-F5344CB8AC3E}">
        <p14:creationId xmlns:p14="http://schemas.microsoft.com/office/powerpoint/2010/main" val="5951493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244E-25BE-4A4E-AC4B-45B87902C045}"/>
              </a:ext>
            </a:extLst>
          </p:cNvPr>
          <p:cNvSpPr>
            <a:spLocks noGrp="1"/>
          </p:cNvSpPr>
          <p:nvPr>
            <p:ph type="title" hasCustomPrompt="1"/>
          </p:nvPr>
        </p:nvSpPr>
        <p:spPr/>
        <p:txBody>
          <a:bodyPr/>
          <a:lstStyle/>
          <a:p>
            <a:r>
              <a:rPr lang="en-US" dirty="0"/>
              <a:t>Click to edit master title style</a:t>
            </a:r>
          </a:p>
        </p:txBody>
      </p:sp>
      <p:sp>
        <p:nvSpPr>
          <p:cNvPr id="4" name="Text Placeholder 6">
            <a:extLst>
              <a:ext uri="{FF2B5EF4-FFF2-40B4-BE49-F238E27FC236}">
                <a16:creationId xmlns:a16="http://schemas.microsoft.com/office/drawing/2014/main" id="{B0A1D368-BC3E-C048-8294-D2704C2524F1}"/>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230547915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3D67-42FD-3743-BBD0-157EC95A6FD8}"/>
              </a:ext>
            </a:extLst>
          </p:cNvPr>
          <p:cNvSpPr>
            <a:spLocks noGrp="1"/>
          </p:cNvSpPr>
          <p:nvPr>
            <p:ph type="title" hasCustomPrompt="1"/>
          </p:nvPr>
        </p:nvSpPr>
        <p:spPr/>
        <p:txBody>
          <a:bodyPr/>
          <a:lstStyle/>
          <a:p>
            <a:r>
              <a:rPr lang="en-US" dirty="0"/>
              <a:t>Click to edit master title style</a:t>
            </a:r>
          </a:p>
        </p:txBody>
      </p:sp>
      <p:sp>
        <p:nvSpPr>
          <p:cNvPr id="4" name="Text Placeholder 6">
            <a:extLst>
              <a:ext uri="{FF2B5EF4-FFF2-40B4-BE49-F238E27FC236}">
                <a16:creationId xmlns:a16="http://schemas.microsoft.com/office/drawing/2014/main" id="{C31A78FC-A569-C941-9D0F-2D3AF3AC290B}"/>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65208204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dirty="0"/>
              <a:t>Click to edit master title style</a:t>
            </a:r>
          </a:p>
        </p:txBody>
      </p:sp>
      <p:sp>
        <p:nvSpPr>
          <p:cNvPr id="8" name="Text Placeholder 3">
            <a:extLst>
              <a:ext uri="{FF2B5EF4-FFF2-40B4-BE49-F238E27FC236}">
                <a16:creationId xmlns:a16="http://schemas.microsoft.com/office/drawing/2014/main" id="{6E101761-E87D-3E48-8F3A-E127FC6B19B2}"/>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308CD64E-D150-F34C-8E44-0FC10C9065DA}"/>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353643540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dirty="0"/>
              <a:t>Click to edit master title style</a:t>
            </a:r>
          </a:p>
        </p:txBody>
      </p:sp>
      <p:sp>
        <p:nvSpPr>
          <p:cNvPr id="7" name="Text Placeholder 3">
            <a:extLst>
              <a:ext uri="{FF2B5EF4-FFF2-40B4-BE49-F238E27FC236}">
                <a16:creationId xmlns:a16="http://schemas.microsoft.com/office/drawing/2014/main" id="{7CD93030-4423-894B-B14F-8A0B23EFDB1F}"/>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B25BF6A-E7B0-E14C-8918-9F5A5308B807}"/>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318492078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Content with Call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dirty="0"/>
              <a:t>Click to edit master title style</a:t>
            </a:r>
          </a:p>
        </p:txBody>
      </p:sp>
      <p:sp>
        <p:nvSpPr>
          <p:cNvPr id="16" name="Text Placeholder 6">
            <a:extLst>
              <a:ext uri="{FF2B5EF4-FFF2-40B4-BE49-F238E27FC236}">
                <a16:creationId xmlns:a16="http://schemas.microsoft.com/office/drawing/2014/main" id="{3B69D6DF-9650-AC41-851E-6DF49587FEDA}"/>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cxnSp>
        <p:nvCxnSpPr>
          <p:cNvPr id="8" name="Straight Connector 7">
            <a:extLst>
              <a:ext uri="{FF2B5EF4-FFF2-40B4-BE49-F238E27FC236}">
                <a16:creationId xmlns:a16="http://schemas.microsoft.com/office/drawing/2014/main" id="{823B2F5E-BB51-724C-993A-0514C2753A34}"/>
              </a:ext>
            </a:extLst>
          </p:cNvPr>
          <p:cNvCxnSpPr>
            <a:cxnSpLocks/>
          </p:cNvCxnSpPr>
          <p:nvPr userDrawn="1"/>
        </p:nvCxnSpPr>
        <p:spPr bwMode="auto">
          <a:xfrm>
            <a:off x="7962749" y="1371601"/>
            <a:ext cx="0" cy="4602407"/>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9" name="Text Placeholder 3">
            <a:extLst>
              <a:ext uri="{FF2B5EF4-FFF2-40B4-BE49-F238E27FC236}">
                <a16:creationId xmlns:a16="http://schemas.microsoft.com/office/drawing/2014/main" id="{A6AB652B-D444-864A-B0F8-0B4A038382A6}"/>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EDC97683-7D84-CC49-A835-7AEC3CDE105C}"/>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28477115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with Callou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dirty="0"/>
              <a:t>Click to edit master title style</a:t>
            </a:r>
          </a:p>
        </p:txBody>
      </p: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cxnSp>
        <p:nvCxnSpPr>
          <p:cNvPr id="8" name="Straight Connector 7">
            <a:extLst>
              <a:ext uri="{FF2B5EF4-FFF2-40B4-BE49-F238E27FC236}">
                <a16:creationId xmlns:a16="http://schemas.microsoft.com/office/drawing/2014/main" id="{74D04D06-AC65-3F47-8F04-20815C33711B}"/>
              </a:ext>
            </a:extLst>
          </p:cNvPr>
          <p:cNvCxnSpPr>
            <a:cxnSpLocks/>
          </p:cNvCxnSpPr>
          <p:nvPr userDrawn="1"/>
        </p:nvCxnSpPr>
        <p:spPr bwMode="auto">
          <a:xfrm>
            <a:off x="7962749" y="1371601"/>
            <a:ext cx="0" cy="4602407"/>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9" name="Text Placeholder 3">
            <a:extLst>
              <a:ext uri="{FF2B5EF4-FFF2-40B4-BE49-F238E27FC236}">
                <a16:creationId xmlns:a16="http://schemas.microsoft.com/office/drawing/2014/main" id="{7EA38924-0F85-2547-B61D-F34A06486F62}"/>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1BD40063-04D5-EA48-8E1D-E3E3E69964BA}"/>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393191861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with Callou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11" name="Text Placeholder 6">
            <a:extLst>
              <a:ext uri="{FF2B5EF4-FFF2-40B4-BE49-F238E27FC236}">
                <a16:creationId xmlns:a16="http://schemas.microsoft.com/office/drawing/2014/main" id="{442DFA5A-0302-E548-A13A-8ACC1846A3D1}"/>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dirty="0"/>
              <a:t>Click to edit master title style very long title will go here</a:t>
            </a:r>
          </a:p>
        </p:txBody>
      </p:sp>
      <p:cxnSp>
        <p:nvCxnSpPr>
          <p:cNvPr id="8" name="Straight Connector 7">
            <a:extLst>
              <a:ext uri="{FF2B5EF4-FFF2-40B4-BE49-F238E27FC236}">
                <a16:creationId xmlns:a16="http://schemas.microsoft.com/office/drawing/2014/main" id="{28D3880A-C5A7-8144-9C80-F3ED9440207F}"/>
              </a:ext>
            </a:extLst>
          </p:cNvPr>
          <p:cNvCxnSpPr>
            <a:cxnSpLocks/>
          </p:cNvCxnSpPr>
          <p:nvPr userDrawn="1"/>
        </p:nvCxnSpPr>
        <p:spPr bwMode="auto">
          <a:xfrm>
            <a:off x="7962749" y="1371601"/>
            <a:ext cx="0" cy="4602407"/>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3" name="Text Placeholder 3">
            <a:extLst>
              <a:ext uri="{FF2B5EF4-FFF2-40B4-BE49-F238E27FC236}">
                <a16:creationId xmlns:a16="http://schemas.microsoft.com/office/drawing/2014/main" id="{E591272B-2335-D644-8B1C-A85E5EFAA388}"/>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7" name="Text Placeholder 3">
            <a:extLst>
              <a:ext uri="{FF2B5EF4-FFF2-40B4-BE49-F238E27FC236}">
                <a16:creationId xmlns:a16="http://schemas.microsoft.com/office/drawing/2014/main" id="{D1E72CA7-2869-D646-8CAA-FD02C9E6E401}"/>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108723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dirty="0"/>
              <a:t>Click to edit master title style</a:t>
            </a:r>
          </a:p>
        </p:txBody>
      </p:sp>
      <p:sp>
        <p:nvSpPr>
          <p:cNvPr id="8" name="Text Placeholder 3">
            <a:extLst>
              <a:ext uri="{FF2B5EF4-FFF2-40B4-BE49-F238E27FC236}">
                <a16:creationId xmlns:a16="http://schemas.microsoft.com/office/drawing/2014/main" id="{5DED7CC8-ADD9-3944-B570-711B2B870866}"/>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73B9581E-70FC-444A-B4C5-856FFF797835}"/>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377034310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with Callout 4">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02407"/>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here to add a slide takeaway or call to action. You may change the color of this text to match the content when necessary.</a:t>
            </a:r>
          </a:p>
        </p:txBody>
      </p:sp>
      <p:sp>
        <p:nvSpPr>
          <p:cNvPr id="11" name="Text Placeholder 6">
            <a:extLst>
              <a:ext uri="{FF2B5EF4-FFF2-40B4-BE49-F238E27FC236}">
                <a16:creationId xmlns:a16="http://schemas.microsoft.com/office/drawing/2014/main" id="{442DFA5A-0302-E548-A13A-8ACC1846A3D1}"/>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dirty="0"/>
              <a:t>Click to edit master title style very long title will go here</a:t>
            </a:r>
          </a:p>
        </p:txBody>
      </p:sp>
      <p:sp>
        <p:nvSpPr>
          <p:cNvPr id="8" name="Text Placeholder 3">
            <a:extLst>
              <a:ext uri="{FF2B5EF4-FFF2-40B4-BE49-F238E27FC236}">
                <a16:creationId xmlns:a16="http://schemas.microsoft.com/office/drawing/2014/main" id="{46255083-292E-4B41-87C4-00596BEDD07D}"/>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2BB62C6-EAF6-0444-AC28-C2EA4F301ED3}"/>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435379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8E882F-5006-7A4F-ABAA-06AF653BE19D}"/>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9279405 w 12192000"/>
              <a:gd name="connsiteY3" fmla="*/ 6858000 h 6858000"/>
              <a:gd name="connsiteX4" fmla="*/ 8836942 w 12192000"/>
              <a:gd name="connsiteY4" fmla="*/ 6415538 h 6858000"/>
              <a:gd name="connsiteX5" fmla="*/ 8824415 w 12192000"/>
              <a:gd name="connsiteY5" fmla="*/ 6400355 h 6858000"/>
              <a:gd name="connsiteX6" fmla="*/ 8809231 w 12192000"/>
              <a:gd name="connsiteY6" fmla="*/ 6387827 h 6858000"/>
              <a:gd name="connsiteX7" fmla="*/ 8800342 w 12192000"/>
              <a:gd name="connsiteY7" fmla="*/ 6378938 h 6858000"/>
              <a:gd name="connsiteX8" fmla="*/ 8799490 w 12192000"/>
              <a:gd name="connsiteY8" fmla="*/ 6379790 h 6858000"/>
              <a:gd name="connsiteX9" fmla="*/ 8757708 w 12192000"/>
              <a:gd name="connsiteY9" fmla="*/ 6345317 h 6858000"/>
              <a:gd name="connsiteX10" fmla="*/ 8505702 w 12192000"/>
              <a:gd name="connsiteY10" fmla="*/ 6268339 h 6858000"/>
              <a:gd name="connsiteX11" fmla="*/ 8488680 w 12192000"/>
              <a:gd name="connsiteY11" fmla="*/ 6270055 h 6858000"/>
              <a:gd name="connsiteX12" fmla="*/ 8488680 w 12192000"/>
              <a:gd name="connsiteY12" fmla="*/ 6268339 h 6858000"/>
              <a:gd name="connsiteX13" fmla="*/ 3703320 w 12192000"/>
              <a:gd name="connsiteY13" fmla="*/ 6268339 h 6858000"/>
              <a:gd name="connsiteX14" fmla="*/ 3703320 w 12192000"/>
              <a:gd name="connsiteY14" fmla="*/ 6270055 h 6858000"/>
              <a:gd name="connsiteX15" fmla="*/ 3686298 w 12192000"/>
              <a:gd name="connsiteY15" fmla="*/ 6268339 h 6858000"/>
              <a:gd name="connsiteX16" fmla="*/ 3434292 w 12192000"/>
              <a:gd name="connsiteY16" fmla="*/ 6345317 h 6858000"/>
              <a:gd name="connsiteX17" fmla="*/ 3392510 w 12192000"/>
              <a:gd name="connsiteY17" fmla="*/ 6379790 h 6858000"/>
              <a:gd name="connsiteX18" fmla="*/ 3391658 w 12192000"/>
              <a:gd name="connsiteY18" fmla="*/ 6378938 h 6858000"/>
              <a:gd name="connsiteX19" fmla="*/ 3382770 w 12192000"/>
              <a:gd name="connsiteY19" fmla="*/ 6387826 h 6858000"/>
              <a:gd name="connsiteX20" fmla="*/ 3367585 w 12192000"/>
              <a:gd name="connsiteY20" fmla="*/ 6400355 h 6858000"/>
              <a:gd name="connsiteX21" fmla="*/ 3355056 w 12192000"/>
              <a:gd name="connsiteY21" fmla="*/ 6415540 h 6858000"/>
              <a:gd name="connsiteX22" fmla="*/ 2912596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0"/>
                </a:moveTo>
                <a:lnTo>
                  <a:pt x="12192000" y="0"/>
                </a:lnTo>
                <a:lnTo>
                  <a:pt x="12192000" y="6858000"/>
                </a:lnTo>
                <a:lnTo>
                  <a:pt x="9279405" y="6858000"/>
                </a:lnTo>
                <a:lnTo>
                  <a:pt x="8836942" y="6415538"/>
                </a:lnTo>
                <a:lnTo>
                  <a:pt x="8824415" y="6400355"/>
                </a:lnTo>
                <a:lnTo>
                  <a:pt x="8809231" y="6387827"/>
                </a:lnTo>
                <a:lnTo>
                  <a:pt x="8800342" y="6378938"/>
                </a:lnTo>
                <a:lnTo>
                  <a:pt x="8799490" y="6379790"/>
                </a:lnTo>
                <a:lnTo>
                  <a:pt x="8757708" y="6345317"/>
                </a:lnTo>
                <a:cubicBezTo>
                  <a:pt x="8685772" y="6296717"/>
                  <a:pt x="8599051" y="6268339"/>
                  <a:pt x="8505702" y="6268339"/>
                </a:cubicBezTo>
                <a:lnTo>
                  <a:pt x="8488680" y="6270055"/>
                </a:lnTo>
                <a:lnTo>
                  <a:pt x="8488680" y="6268339"/>
                </a:lnTo>
                <a:lnTo>
                  <a:pt x="3703320" y="6268339"/>
                </a:lnTo>
                <a:lnTo>
                  <a:pt x="3703320" y="6270055"/>
                </a:lnTo>
                <a:lnTo>
                  <a:pt x="3686298" y="6268339"/>
                </a:lnTo>
                <a:cubicBezTo>
                  <a:pt x="3592949" y="6268339"/>
                  <a:pt x="3506228" y="6296717"/>
                  <a:pt x="3434292" y="6345317"/>
                </a:cubicBezTo>
                <a:lnTo>
                  <a:pt x="3392510" y="6379790"/>
                </a:lnTo>
                <a:lnTo>
                  <a:pt x="3391658" y="6378938"/>
                </a:lnTo>
                <a:lnTo>
                  <a:pt x="3382770" y="6387826"/>
                </a:lnTo>
                <a:lnTo>
                  <a:pt x="3367585" y="6400355"/>
                </a:lnTo>
                <a:lnTo>
                  <a:pt x="3355056" y="6415540"/>
                </a:lnTo>
                <a:lnTo>
                  <a:pt x="2912596" y="6858000"/>
                </a:lnTo>
                <a:lnTo>
                  <a:pt x="0" y="6858000"/>
                </a:lnTo>
                <a:close/>
              </a:path>
            </a:pathLst>
          </a:custGeom>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321025399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Slide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3429000"/>
          </a:xfrm>
          <a:prstGeom prst="rect">
            <a:avLst/>
          </a:prstGeom>
        </p:spPr>
        <p:txBody>
          <a:bodyPr anchor="ct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7F7DCF98-F193-E047-8C07-2A7AA3449654}"/>
              </a:ext>
            </a:extLst>
          </p:cNvPr>
          <p:cNvSpPr>
            <a:spLocks noGrp="1"/>
          </p:cNvSpPr>
          <p:nvPr>
            <p:ph type="title" hasCustomPrompt="1"/>
          </p:nvPr>
        </p:nvSpPr>
        <p:spPr>
          <a:xfrm>
            <a:off x="381745" y="3831636"/>
            <a:ext cx="4495686" cy="1984964"/>
          </a:xfrm>
          <a:prstGeom prst="rect">
            <a:avLst/>
          </a:prstGeom>
        </p:spPr>
        <p:txBody>
          <a:bodyPr anchor="t">
            <a:normAutofit/>
          </a:bodyPr>
          <a:lstStyle>
            <a:lvl1pPr algn="r">
              <a:lnSpc>
                <a:spcPts val="3599"/>
              </a:lnSpc>
              <a:defRPr sz="3000" b="1">
                <a:solidFill>
                  <a:schemeClr val="tx1"/>
                </a:solidFill>
              </a:defRPr>
            </a:lvl1pPr>
          </a:lstStyle>
          <a:p>
            <a:r>
              <a:rPr lang="en-US" dirty="0"/>
              <a:t>Click to edit master title</a:t>
            </a:r>
          </a:p>
        </p:txBody>
      </p:sp>
      <p:sp>
        <p:nvSpPr>
          <p:cNvPr id="7" name="Text Placeholder 6">
            <a:extLst>
              <a:ext uri="{FF2B5EF4-FFF2-40B4-BE49-F238E27FC236}">
                <a16:creationId xmlns:a16="http://schemas.microsoft.com/office/drawing/2014/main" id="{F498E10C-18A0-A948-A456-048E958A9B43}"/>
              </a:ext>
            </a:extLst>
          </p:cNvPr>
          <p:cNvSpPr>
            <a:spLocks noGrp="1"/>
          </p:cNvSpPr>
          <p:nvPr>
            <p:ph type="body" sz="quarter" idx="11" hasCustomPrompt="1"/>
          </p:nvPr>
        </p:nvSpPr>
        <p:spPr>
          <a:xfrm>
            <a:off x="5223896" y="3831636"/>
            <a:ext cx="6580008" cy="198496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There are number of options to treat the text on this page. This box can be filled with a paragraph or two, bullet points, or a hybrid of both. Because of the limited space for text on this slide, it is best not to get too granular with details and overcrowd the page with information. Don’t forget to customize the image to fit the topic of this slide. Just click on the image already on this slide, and delete it. You can then add an image, which will automatically fill the placeholder and it will fill accordingly. Crop if necessary.</a:t>
            </a:r>
          </a:p>
        </p:txBody>
      </p:sp>
      <p:cxnSp>
        <p:nvCxnSpPr>
          <p:cNvPr id="9" name="Straight Connector 8">
            <a:extLst>
              <a:ext uri="{FF2B5EF4-FFF2-40B4-BE49-F238E27FC236}">
                <a16:creationId xmlns:a16="http://schemas.microsoft.com/office/drawing/2014/main" id="{EE26983E-09BC-B145-8821-755E428FBF8E}"/>
              </a:ext>
            </a:extLst>
          </p:cNvPr>
          <p:cNvCxnSpPr>
            <a:cxnSpLocks/>
          </p:cNvCxnSpPr>
          <p:nvPr userDrawn="1"/>
        </p:nvCxnSpPr>
        <p:spPr bwMode="auto">
          <a:xfrm>
            <a:off x="5050663" y="3894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200973177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Slide Angl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p:cNvSpPr>
          <p:nvPr>
            <p:ph type="pic" sz="quarter" idx="10" hasCustomPrompt="1"/>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p:spPr>
        <p:txBody>
          <a:bodyPr wrap="square" anchor="ctr">
            <a:noAutofit/>
          </a:bodyPr>
          <a:lstStyle>
            <a:lvl1pPr marL="0" indent="0" algn="ctr">
              <a:buNone/>
              <a:defRPr/>
            </a:lvl1pPr>
          </a:lstStyle>
          <a:p>
            <a:r>
              <a:rPr lang="en-US"/>
              <a:t>Click to add image</a:t>
            </a:r>
          </a:p>
        </p:txBody>
      </p:sp>
      <p:sp>
        <p:nvSpPr>
          <p:cNvPr id="8" name="Title 1">
            <a:extLst>
              <a:ext uri="{FF2B5EF4-FFF2-40B4-BE49-F238E27FC236}">
                <a16:creationId xmlns:a16="http://schemas.microsoft.com/office/drawing/2014/main" id="{83CEB81E-8990-F445-A74F-E64F00B5BAB8}"/>
              </a:ext>
            </a:extLst>
          </p:cNvPr>
          <p:cNvSpPr>
            <a:spLocks noGrp="1"/>
          </p:cNvSpPr>
          <p:nvPr>
            <p:ph type="title" hasCustomPrompt="1"/>
          </p:nvPr>
        </p:nvSpPr>
        <p:spPr>
          <a:xfrm>
            <a:off x="381745" y="3831636"/>
            <a:ext cx="4495686" cy="1984964"/>
          </a:xfrm>
          <a:prstGeom prst="rect">
            <a:avLst/>
          </a:prstGeom>
        </p:spPr>
        <p:txBody>
          <a:bodyPr anchor="t">
            <a:normAutofit/>
          </a:bodyPr>
          <a:lstStyle>
            <a:lvl1pPr algn="r">
              <a:lnSpc>
                <a:spcPts val="3599"/>
              </a:lnSpc>
              <a:defRPr sz="3000" b="1">
                <a:solidFill>
                  <a:schemeClr val="tx1"/>
                </a:solidFill>
              </a:defRPr>
            </a:lvl1pPr>
          </a:lstStyle>
          <a:p>
            <a:r>
              <a:rPr lang="en-US" dirty="0"/>
              <a:t>Click to edit master title</a:t>
            </a:r>
          </a:p>
        </p:txBody>
      </p:sp>
      <p:sp>
        <p:nvSpPr>
          <p:cNvPr id="6" name="Text Placeholder 6">
            <a:extLst>
              <a:ext uri="{FF2B5EF4-FFF2-40B4-BE49-F238E27FC236}">
                <a16:creationId xmlns:a16="http://schemas.microsoft.com/office/drawing/2014/main" id="{94BE2D38-4765-104F-A3A3-9D5AC8387D9B}"/>
              </a:ext>
            </a:extLst>
          </p:cNvPr>
          <p:cNvSpPr>
            <a:spLocks noGrp="1"/>
          </p:cNvSpPr>
          <p:nvPr>
            <p:ph type="body" sz="quarter" idx="11" hasCustomPrompt="1"/>
          </p:nvPr>
        </p:nvSpPr>
        <p:spPr>
          <a:xfrm>
            <a:off x="5223896" y="3831636"/>
            <a:ext cx="6580008" cy="198496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There are number of options to treat the text on this page. This box can be filled with a paragraph or two, bullet points, or a hybrid of both. Because of the limited space for text on this slide, it is best not to get too granular with details and overcrowd the page with information. Don’t forget to customize the image to fit the topic of this slide. Just click on the image already on this slide, and delete it. You can then add an image, which will automatically fill the placeholder and it will fill accordingly. Crop if necessary.</a:t>
            </a:r>
          </a:p>
        </p:txBody>
      </p:sp>
      <p:cxnSp>
        <p:nvCxnSpPr>
          <p:cNvPr id="10" name="Straight Connector 9">
            <a:extLst>
              <a:ext uri="{FF2B5EF4-FFF2-40B4-BE49-F238E27FC236}">
                <a16:creationId xmlns:a16="http://schemas.microsoft.com/office/drawing/2014/main" id="{0536DD6C-00B5-964B-B3BD-3F8A6CE6566B}"/>
              </a:ext>
            </a:extLst>
          </p:cNvPr>
          <p:cNvCxnSpPr>
            <a:cxnSpLocks/>
          </p:cNvCxnSpPr>
          <p:nvPr userDrawn="1"/>
        </p:nvCxnSpPr>
        <p:spPr bwMode="auto">
          <a:xfrm>
            <a:off x="5050663" y="3894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1898260101"/>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Third Image with Conten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1991360"/>
          </a:xfrm>
          <a:prstGeom prst="rect">
            <a:avLst/>
          </a:prstGeom>
        </p:spPr>
        <p:txBody>
          <a:bodyPr anchor="ct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7F7DCF98-F193-E047-8C07-2A7AA3449654}"/>
              </a:ext>
            </a:extLst>
          </p:cNvPr>
          <p:cNvSpPr>
            <a:spLocks noGrp="1"/>
          </p:cNvSpPr>
          <p:nvPr>
            <p:ph type="title" hasCustomPrompt="1"/>
          </p:nvPr>
        </p:nvSpPr>
        <p:spPr>
          <a:xfrm>
            <a:off x="381744" y="2195876"/>
            <a:ext cx="7379485" cy="872444"/>
          </a:xfrm>
          <a:prstGeom prst="rect">
            <a:avLst/>
          </a:prstGeom>
        </p:spPr>
        <p:txBody>
          <a:bodyPr anchor="t"/>
          <a:lstStyle>
            <a:lvl1pPr algn="l">
              <a:lnSpc>
                <a:spcPts val="3599"/>
              </a:lnSpc>
              <a:defRPr sz="2999" b="1">
                <a:solidFill>
                  <a:schemeClr val="tx1"/>
                </a:solidFill>
              </a:defRPr>
            </a:lvl1pPr>
          </a:lstStyle>
          <a:p>
            <a:r>
              <a:rPr lang="en-US" dirty="0"/>
              <a:t>Click to edit master title</a:t>
            </a:r>
          </a:p>
        </p:txBody>
      </p:sp>
      <p:cxnSp>
        <p:nvCxnSpPr>
          <p:cNvPr id="8" name="Straight Connector 7">
            <a:extLst>
              <a:ext uri="{FF2B5EF4-FFF2-40B4-BE49-F238E27FC236}">
                <a16:creationId xmlns:a16="http://schemas.microsoft.com/office/drawing/2014/main" id="{A7AF6747-63C6-0C4E-BAF7-7FBCE68DBEE9}"/>
              </a:ext>
            </a:extLst>
          </p:cNvPr>
          <p:cNvCxnSpPr>
            <a:cxnSpLocks/>
          </p:cNvCxnSpPr>
          <p:nvPr userDrawn="1"/>
        </p:nvCxnSpPr>
        <p:spPr bwMode="auto">
          <a:xfrm>
            <a:off x="4177017"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8B689408-A041-5447-82D4-2EDCF3A1EB1A}"/>
              </a:ext>
            </a:extLst>
          </p:cNvPr>
          <p:cNvCxnSpPr>
            <a:cxnSpLocks/>
          </p:cNvCxnSpPr>
          <p:nvPr userDrawn="1"/>
        </p:nvCxnSpPr>
        <p:spPr bwMode="auto">
          <a:xfrm>
            <a:off x="8138901"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
        <p:nvSpPr>
          <p:cNvPr id="13" name="Text Placeholder 6">
            <a:extLst>
              <a:ext uri="{FF2B5EF4-FFF2-40B4-BE49-F238E27FC236}">
                <a16:creationId xmlns:a16="http://schemas.microsoft.com/office/drawing/2014/main" id="{1EB3BF7F-B689-804D-8B94-310011968A88}"/>
              </a:ext>
            </a:extLst>
          </p:cNvPr>
          <p:cNvSpPr>
            <a:spLocks noGrp="1"/>
          </p:cNvSpPr>
          <p:nvPr>
            <p:ph type="body" sz="quarter" idx="12" hasCustomPrompt="1"/>
          </p:nvPr>
        </p:nvSpPr>
        <p:spPr>
          <a:xfrm>
            <a:off x="381744"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There are number of options to treat the text on this page. This box can be filled with a paragraph or two, bullet points, or a hybrid of both.</a:t>
            </a:r>
          </a:p>
        </p:txBody>
      </p:sp>
      <p:sp>
        <p:nvSpPr>
          <p:cNvPr id="14" name="Text Placeholder 6">
            <a:extLst>
              <a:ext uri="{FF2B5EF4-FFF2-40B4-BE49-F238E27FC236}">
                <a16:creationId xmlns:a16="http://schemas.microsoft.com/office/drawing/2014/main" id="{8497EFC4-9344-1B40-89C9-0A7DF1E0AA4F}"/>
              </a:ext>
            </a:extLst>
          </p:cNvPr>
          <p:cNvSpPr>
            <a:spLocks noGrp="1"/>
          </p:cNvSpPr>
          <p:nvPr>
            <p:ph type="body" sz="quarter" idx="13" hasCustomPrompt="1"/>
          </p:nvPr>
        </p:nvSpPr>
        <p:spPr>
          <a:xfrm>
            <a:off x="441749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Because of the limited space for text on this slide, it is best not to get too granular with details and overcrowd the page with information.</a:t>
            </a:r>
          </a:p>
        </p:txBody>
      </p:sp>
      <p:sp>
        <p:nvSpPr>
          <p:cNvPr id="15" name="Text Placeholder 6">
            <a:extLst>
              <a:ext uri="{FF2B5EF4-FFF2-40B4-BE49-F238E27FC236}">
                <a16:creationId xmlns:a16="http://schemas.microsoft.com/office/drawing/2014/main" id="{8B354779-9DE7-C947-B15D-13D3C8CBF842}"/>
              </a:ext>
            </a:extLst>
          </p:cNvPr>
          <p:cNvSpPr>
            <a:spLocks noGrp="1"/>
          </p:cNvSpPr>
          <p:nvPr>
            <p:ph type="body" sz="quarter" idx="14" hasCustomPrompt="1"/>
          </p:nvPr>
        </p:nvSpPr>
        <p:spPr>
          <a:xfrm>
            <a:off x="841037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Don’t forget to customize the image to fit the topic of this slide. Just click on the image already on this slide, and delete it. You can then add an image, which will automatically fill the placeholder and it will fill accordingly. Crop if necessary.</a:t>
            </a:r>
          </a:p>
        </p:txBody>
      </p:sp>
    </p:spTree>
    <p:extLst>
      <p:ext uri="{BB962C8B-B14F-4D97-AF65-F5344CB8AC3E}">
        <p14:creationId xmlns:p14="http://schemas.microsoft.com/office/powerpoint/2010/main" val="8845218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08755CC5-4B5A-234B-8B07-17F99EFD39E5}"/>
              </a:ext>
            </a:extLst>
          </p:cNvPr>
          <p:cNvSpPr>
            <a:spLocks noGrp="1"/>
          </p:cNvSpPr>
          <p:nvPr>
            <p:ph type="title" hasCustomPrompt="1"/>
          </p:nvPr>
        </p:nvSpPr>
        <p:spPr>
          <a:xfrm>
            <a:off x="381744" y="0"/>
            <a:ext cx="9752856" cy="839893"/>
          </a:xfrm>
        </p:spPr>
        <p:txBody>
          <a:bodyPr/>
          <a:lstStyle/>
          <a:p>
            <a:r>
              <a:rPr lang="en-US" dirty="0"/>
              <a:t>Click to edit master title style</a:t>
            </a:r>
          </a:p>
        </p:txBody>
      </p:sp>
      <p:sp>
        <p:nvSpPr>
          <p:cNvPr id="8" name="Text Placeholder 6">
            <a:extLst>
              <a:ext uri="{FF2B5EF4-FFF2-40B4-BE49-F238E27FC236}">
                <a16:creationId xmlns:a16="http://schemas.microsoft.com/office/drawing/2014/main" id="{2B802442-0961-884C-87CB-76F188BD17B8}"/>
              </a:ext>
            </a:extLst>
          </p:cNvPr>
          <p:cNvSpPr>
            <a:spLocks noGrp="1"/>
          </p:cNvSpPr>
          <p:nvPr>
            <p:ph type="body" sz="quarter" idx="12" hasCustomPrompt="1"/>
          </p:nvPr>
        </p:nvSpPr>
        <p:spPr>
          <a:xfrm>
            <a:off x="381744"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Use this area to enter your content. This can be in column format (as shown here) or if you’d like to enter your information differently, feel free. Just make sure to keep everything the same font, color and size to keep the style consistent. Bulleted lists are also acceptable, but try to avoid overcrowding this page.</a:t>
            </a:r>
          </a:p>
        </p:txBody>
      </p:sp>
      <p:sp>
        <p:nvSpPr>
          <p:cNvPr id="9" name="Text Placeholder 6">
            <a:extLst>
              <a:ext uri="{FF2B5EF4-FFF2-40B4-BE49-F238E27FC236}">
                <a16:creationId xmlns:a16="http://schemas.microsoft.com/office/drawing/2014/main" id="{DBF8E970-666D-DE40-80D2-1D6967B3CCFF}"/>
              </a:ext>
            </a:extLst>
          </p:cNvPr>
          <p:cNvSpPr>
            <a:spLocks noGrp="1"/>
          </p:cNvSpPr>
          <p:nvPr>
            <p:ph type="body" sz="quarter" idx="13" hasCustomPrompt="1"/>
          </p:nvPr>
        </p:nvSpPr>
        <p:spPr>
          <a:xfrm>
            <a:off x="2942436"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b="1" dirty="0"/>
              <a:t>Want a new photo on this slide? </a:t>
            </a:r>
            <a:r>
              <a:rPr lang="en-US" dirty="0"/>
              <a:t>No problem! Just click on the existing photo and delete. A placeholder box should appear for you to put your own unique photo. When selecting a photo, make sure it is relevant to the content on the slide, while also following new brand guidelines regarding photography. For more information on this, </a:t>
            </a:r>
            <a:r>
              <a:rPr lang="en-US" dirty="0">
                <a:hlinkClick r:id="rId3"/>
              </a:rPr>
              <a:t>please see the Brand Identity Guidelines.</a:t>
            </a:r>
            <a:endParaRPr lang="en-US" dirty="0"/>
          </a:p>
        </p:txBody>
      </p:sp>
      <p:sp>
        <p:nvSpPr>
          <p:cNvPr id="10" name="Text Placeholder 6">
            <a:extLst>
              <a:ext uri="{FF2B5EF4-FFF2-40B4-BE49-F238E27FC236}">
                <a16:creationId xmlns:a16="http://schemas.microsoft.com/office/drawing/2014/main" id="{991B31B1-472E-9043-B024-CD1994CD6760}"/>
              </a:ext>
            </a:extLst>
          </p:cNvPr>
          <p:cNvSpPr>
            <a:spLocks noGrp="1"/>
          </p:cNvSpPr>
          <p:nvPr>
            <p:ph type="body" sz="quarter" idx="14" hasCustomPrompt="1"/>
          </p:nvPr>
        </p:nvSpPr>
        <p:spPr>
          <a:xfrm>
            <a:off x="5503128"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Please avoid putting any product architectures or other over-technical information on this slide. This page is intended to be simple with a high-level approach. For more technical content, it is recommended to use the other content slides in the masters that provide more room for that information.</a:t>
            </a:r>
          </a:p>
        </p:txBody>
      </p:sp>
      <p:sp>
        <p:nvSpPr>
          <p:cNvPr id="12" name="Text Placeholder 6">
            <a:extLst>
              <a:ext uri="{FF2B5EF4-FFF2-40B4-BE49-F238E27FC236}">
                <a16:creationId xmlns:a16="http://schemas.microsoft.com/office/drawing/2014/main" id="{156BB5EF-83A0-AD46-B7CF-85B4CE4BEAD1}"/>
              </a:ext>
            </a:extLst>
          </p:cNvPr>
          <p:cNvSpPr>
            <a:spLocks noGrp="1"/>
          </p:cNvSpPr>
          <p:nvPr>
            <p:ph type="body" sz="quarter" idx="15"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14" name="Picture Placeholder 13">
            <a:extLst>
              <a:ext uri="{FF2B5EF4-FFF2-40B4-BE49-F238E27FC236}">
                <a16:creationId xmlns:a16="http://schemas.microsoft.com/office/drawing/2014/main" id="{73D2043E-D8C6-6B40-AF8A-86200BFD62AE}"/>
              </a:ext>
            </a:extLst>
          </p:cNvPr>
          <p:cNvSpPr>
            <a:spLocks noGrp="1"/>
          </p:cNvSpPr>
          <p:nvPr>
            <p:ph type="pic" sz="quarter" idx="10" hasCustomPrompt="1"/>
          </p:nvPr>
        </p:nvSpPr>
        <p:spPr>
          <a:xfrm>
            <a:off x="7328168" y="584468"/>
            <a:ext cx="4863832" cy="6273532"/>
          </a:xfrm>
          <a:custGeom>
            <a:avLst/>
            <a:gdLst>
              <a:gd name="connsiteX0" fmla="*/ 4863830 w 4863832"/>
              <a:gd name="connsiteY0" fmla="*/ 0 h 6273532"/>
              <a:gd name="connsiteX1" fmla="*/ 4863830 w 4863832"/>
              <a:gd name="connsiteY1" fmla="*/ 5179638 h 6273532"/>
              <a:gd name="connsiteX2" fmla="*/ 4863832 w 4863832"/>
              <a:gd name="connsiteY2" fmla="*/ 5179638 h 6273532"/>
              <a:gd name="connsiteX3" fmla="*/ 4863832 w 4863832"/>
              <a:gd name="connsiteY3" fmla="*/ 6273531 h 6273532"/>
              <a:gd name="connsiteX4" fmla="*/ 2406919 w 4863832"/>
              <a:gd name="connsiteY4" fmla="*/ 6273531 h 6273532"/>
              <a:gd name="connsiteX5" fmla="*/ 2406919 w 4863832"/>
              <a:gd name="connsiteY5" fmla="*/ 6273532 h 6273532"/>
              <a:gd name="connsiteX6" fmla="*/ 2386303 w 4863832"/>
              <a:gd name="connsiteY6" fmla="*/ 6273532 h 6273532"/>
              <a:gd name="connsiteX7" fmla="*/ 1954803 w 4863832"/>
              <a:gd name="connsiteY7" fmla="*/ 6273532 h 6273532"/>
              <a:gd name="connsiteX8" fmla="*/ 1506679 w 4863832"/>
              <a:gd name="connsiteY8" fmla="*/ 5825408 h 6273532"/>
              <a:gd name="connsiteX9" fmla="*/ 1494152 w 4863832"/>
              <a:gd name="connsiteY9" fmla="*/ 5810225 h 6273532"/>
              <a:gd name="connsiteX10" fmla="*/ 1478968 w 4863832"/>
              <a:gd name="connsiteY10" fmla="*/ 5797697 h 6273532"/>
              <a:gd name="connsiteX11" fmla="*/ 1470079 w 4863832"/>
              <a:gd name="connsiteY11" fmla="*/ 5788808 h 6273532"/>
              <a:gd name="connsiteX12" fmla="*/ 1469227 w 4863832"/>
              <a:gd name="connsiteY12" fmla="*/ 5789660 h 6273532"/>
              <a:gd name="connsiteX13" fmla="*/ 1427445 w 4863832"/>
              <a:gd name="connsiteY13" fmla="*/ 5755187 h 6273532"/>
              <a:gd name="connsiteX14" fmla="*/ 1175439 w 4863832"/>
              <a:gd name="connsiteY14" fmla="*/ 5678210 h 6273532"/>
              <a:gd name="connsiteX15" fmla="*/ 1158417 w 4863832"/>
              <a:gd name="connsiteY15" fmla="*/ 5679926 h 6273532"/>
              <a:gd name="connsiteX16" fmla="*/ 1158417 w 4863832"/>
              <a:gd name="connsiteY16" fmla="*/ 5678210 h 6273532"/>
              <a:gd name="connsiteX17" fmla="*/ 139662 w 4863832"/>
              <a:gd name="connsiteY17" fmla="*/ 5678210 h 6273532"/>
              <a:gd name="connsiteX18" fmla="*/ 139566 w 4863832"/>
              <a:gd name="connsiteY18" fmla="*/ 5677392 h 6273532"/>
              <a:gd name="connsiteX19" fmla="*/ 136728 w 4863832"/>
              <a:gd name="connsiteY19" fmla="*/ 5677392 h 6273532"/>
              <a:gd name="connsiteX20" fmla="*/ 110312 w 4863832"/>
              <a:gd name="connsiteY20" fmla="*/ 5457887 h 6273532"/>
              <a:gd name="connsiteX21" fmla="*/ 0 w 4863832"/>
              <a:gd name="connsiteY21" fmla="*/ 4604426 h 6273532"/>
              <a:gd name="connsiteX22" fmla="*/ 3978 w 4863832"/>
              <a:gd name="connsiteY22" fmla="*/ 4590510 h 6273532"/>
              <a:gd name="connsiteX23" fmla="*/ 0 w 4863832"/>
              <a:gd name="connsiteY23" fmla="*/ 4550491 h 6273532"/>
              <a:gd name="connsiteX24" fmla="*/ 222 w 4863832"/>
              <a:gd name="connsiteY24" fmla="*/ 4548256 h 6273532"/>
              <a:gd name="connsiteX25" fmla="*/ 0 w 4863832"/>
              <a:gd name="connsiteY25" fmla="*/ 4546059 h 6273532"/>
              <a:gd name="connsiteX26" fmla="*/ 7622 w 4863832"/>
              <a:gd name="connsiteY26" fmla="*/ 4445322 h 6273532"/>
              <a:gd name="connsiteX27" fmla="*/ 12600 w 4863832"/>
              <a:gd name="connsiteY27" fmla="*/ 4423722 h 6273532"/>
              <a:gd name="connsiteX28" fmla="*/ 13469 w 4863832"/>
              <a:gd name="connsiteY28" fmla="*/ 4414984 h 6273532"/>
              <a:gd name="connsiteX29" fmla="*/ 13755 w 4863832"/>
              <a:gd name="connsiteY29" fmla="*/ 4414050 h 6273532"/>
              <a:gd name="connsiteX30" fmla="*/ 13859 w 4863832"/>
              <a:gd name="connsiteY30" fmla="*/ 4413013 h 6273532"/>
              <a:gd name="connsiteX31" fmla="*/ 18554 w 4863832"/>
              <a:gd name="connsiteY31" fmla="*/ 4397891 h 6273532"/>
              <a:gd name="connsiteX32" fmla="*/ 29739 w 4863832"/>
              <a:gd name="connsiteY32" fmla="*/ 4349355 h 6273532"/>
              <a:gd name="connsiteX33" fmla="*/ 46831 w 4863832"/>
              <a:gd name="connsiteY33" fmla="*/ 4305978 h 6273532"/>
              <a:gd name="connsiteX34" fmla="*/ 52097 w 4863832"/>
              <a:gd name="connsiteY34" fmla="*/ 4288772 h 6273532"/>
              <a:gd name="connsiteX35" fmla="*/ 52880 w 4863832"/>
              <a:gd name="connsiteY35" fmla="*/ 4287310 h 6273532"/>
              <a:gd name="connsiteX36" fmla="*/ 53607 w 4863832"/>
              <a:gd name="connsiteY36" fmla="*/ 4284966 h 6273532"/>
              <a:gd name="connsiteX37" fmla="*/ 59088 w 4863832"/>
              <a:gd name="connsiteY37" fmla="*/ 4274869 h 6273532"/>
              <a:gd name="connsiteX38" fmla="*/ 65230 w 4863832"/>
              <a:gd name="connsiteY38" fmla="*/ 4259280 h 6273532"/>
              <a:gd name="connsiteX39" fmla="*/ 103679 w 4863832"/>
              <a:gd name="connsiteY39" fmla="*/ 4192387 h 6273532"/>
              <a:gd name="connsiteX40" fmla="*/ 113220 w 4863832"/>
              <a:gd name="connsiteY40" fmla="*/ 4174559 h 6273532"/>
              <a:gd name="connsiteX41" fmla="*/ 114166 w 4863832"/>
              <a:gd name="connsiteY41" fmla="*/ 4173396 h 6273532"/>
              <a:gd name="connsiteX42" fmla="*/ 116502 w 4863832"/>
              <a:gd name="connsiteY42" fmla="*/ 4169092 h 6273532"/>
              <a:gd name="connsiteX43" fmla="*/ 128556 w 4863832"/>
              <a:gd name="connsiteY43" fmla="*/ 4154482 h 6273532"/>
              <a:gd name="connsiteX44" fmla="*/ 129702 w 4863832"/>
              <a:gd name="connsiteY44" fmla="*/ 4150468 h 6273532"/>
              <a:gd name="connsiteX45" fmla="*/ 3268494 w 4863832"/>
              <a:gd name="connsiteY45" fmla="*/ 363166 h 6273532"/>
              <a:gd name="connsiteX46" fmla="*/ 3276171 w 4863832"/>
              <a:gd name="connsiteY46" fmla="*/ 358944 h 6273532"/>
              <a:gd name="connsiteX47" fmla="*/ 3300108 w 4863832"/>
              <a:gd name="connsiteY47" fmla="*/ 329931 h 6273532"/>
              <a:gd name="connsiteX48" fmla="*/ 3634534 w 4863832"/>
              <a:gd name="connsiteY48" fmla="*/ 149627 h 6273532"/>
              <a:gd name="connsiteX49" fmla="*/ 3738844 w 4863832"/>
              <a:gd name="connsiteY49" fmla="*/ 139112 h 627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63832" h="6273532">
                <a:moveTo>
                  <a:pt x="4863830" y="0"/>
                </a:moveTo>
                <a:lnTo>
                  <a:pt x="4863830" y="5179638"/>
                </a:lnTo>
                <a:lnTo>
                  <a:pt x="4863832" y="5179638"/>
                </a:lnTo>
                <a:lnTo>
                  <a:pt x="4863832" y="6273531"/>
                </a:lnTo>
                <a:lnTo>
                  <a:pt x="2406919" y="6273531"/>
                </a:lnTo>
                <a:lnTo>
                  <a:pt x="2406919" y="6273532"/>
                </a:lnTo>
                <a:lnTo>
                  <a:pt x="2386303" y="6273532"/>
                </a:lnTo>
                <a:lnTo>
                  <a:pt x="1954803" y="6273532"/>
                </a:lnTo>
                <a:lnTo>
                  <a:pt x="1506679" y="5825408"/>
                </a:lnTo>
                <a:lnTo>
                  <a:pt x="1494152" y="5810225"/>
                </a:lnTo>
                <a:lnTo>
                  <a:pt x="1478968" y="5797697"/>
                </a:lnTo>
                <a:lnTo>
                  <a:pt x="1470079" y="5788808"/>
                </a:lnTo>
                <a:lnTo>
                  <a:pt x="1469227" y="5789660"/>
                </a:lnTo>
                <a:lnTo>
                  <a:pt x="1427445" y="5755187"/>
                </a:lnTo>
                <a:cubicBezTo>
                  <a:pt x="1355509" y="5706588"/>
                  <a:pt x="1268788" y="5678210"/>
                  <a:pt x="1175439" y="5678210"/>
                </a:cubicBezTo>
                <a:lnTo>
                  <a:pt x="1158417" y="5679926"/>
                </a:lnTo>
                <a:lnTo>
                  <a:pt x="1158417" y="5678210"/>
                </a:lnTo>
                <a:lnTo>
                  <a:pt x="139662" y="5678210"/>
                </a:lnTo>
                <a:lnTo>
                  <a:pt x="139566" y="5677392"/>
                </a:lnTo>
                <a:lnTo>
                  <a:pt x="136728" y="5677392"/>
                </a:lnTo>
                <a:lnTo>
                  <a:pt x="110312" y="5457887"/>
                </a:lnTo>
                <a:lnTo>
                  <a:pt x="0" y="4604426"/>
                </a:lnTo>
                <a:lnTo>
                  <a:pt x="3978" y="4590510"/>
                </a:lnTo>
                <a:lnTo>
                  <a:pt x="0" y="4550491"/>
                </a:lnTo>
                <a:lnTo>
                  <a:pt x="222" y="4548256"/>
                </a:lnTo>
                <a:lnTo>
                  <a:pt x="0" y="4546059"/>
                </a:lnTo>
                <a:cubicBezTo>
                  <a:pt x="0" y="4511810"/>
                  <a:pt x="2603" y="4478169"/>
                  <a:pt x="7622" y="4445322"/>
                </a:cubicBezTo>
                <a:lnTo>
                  <a:pt x="12600" y="4423722"/>
                </a:lnTo>
                <a:lnTo>
                  <a:pt x="13469" y="4414984"/>
                </a:lnTo>
                <a:lnTo>
                  <a:pt x="13755" y="4414050"/>
                </a:lnTo>
                <a:lnTo>
                  <a:pt x="13859" y="4413013"/>
                </a:lnTo>
                <a:lnTo>
                  <a:pt x="18554" y="4397891"/>
                </a:lnTo>
                <a:lnTo>
                  <a:pt x="29739" y="4349355"/>
                </a:lnTo>
                <a:lnTo>
                  <a:pt x="46831" y="4305978"/>
                </a:lnTo>
                <a:lnTo>
                  <a:pt x="52097" y="4288772"/>
                </a:lnTo>
                <a:lnTo>
                  <a:pt x="52880" y="4287310"/>
                </a:lnTo>
                <a:lnTo>
                  <a:pt x="53607" y="4284966"/>
                </a:lnTo>
                <a:lnTo>
                  <a:pt x="59088" y="4274869"/>
                </a:lnTo>
                <a:lnTo>
                  <a:pt x="65230" y="4259280"/>
                </a:lnTo>
                <a:lnTo>
                  <a:pt x="103679" y="4192387"/>
                </a:lnTo>
                <a:lnTo>
                  <a:pt x="113220" y="4174559"/>
                </a:lnTo>
                <a:lnTo>
                  <a:pt x="114166" y="4173396"/>
                </a:lnTo>
                <a:lnTo>
                  <a:pt x="116502" y="4169092"/>
                </a:lnTo>
                <a:lnTo>
                  <a:pt x="128556" y="4154482"/>
                </a:lnTo>
                <a:lnTo>
                  <a:pt x="129702" y="4150468"/>
                </a:lnTo>
                <a:lnTo>
                  <a:pt x="3268494" y="363166"/>
                </a:lnTo>
                <a:lnTo>
                  <a:pt x="3276171" y="358944"/>
                </a:lnTo>
                <a:lnTo>
                  <a:pt x="3300108" y="329931"/>
                </a:lnTo>
                <a:cubicBezTo>
                  <a:pt x="3389887" y="240153"/>
                  <a:pt x="3505352" y="176062"/>
                  <a:pt x="3634534" y="149627"/>
                </a:cubicBezTo>
                <a:lnTo>
                  <a:pt x="3738844" y="139112"/>
                </a:lnTo>
                <a:close/>
              </a:path>
            </a:pathLst>
          </a:custGeom>
          <a:noFill/>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186343166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ctagon Callout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CE94602-8647-7749-BF2B-62BEC57037B7}"/>
              </a:ext>
            </a:extLst>
          </p:cNvPr>
          <p:cNvSpPr>
            <a:spLocks noGrp="1"/>
          </p:cNvSpPr>
          <p:nvPr>
            <p:ph type="pic" sz="quarter" idx="10" hasCustomPrompt="1"/>
          </p:nvPr>
        </p:nvSpPr>
        <p:spPr>
          <a:xfrm>
            <a:off x="459584" y="745009"/>
            <a:ext cx="5255416" cy="5153141"/>
          </a:xfrm>
          <a:custGeom>
            <a:avLst/>
            <a:gdLst>
              <a:gd name="connsiteX0" fmla="*/ 3331400 w 5255416"/>
              <a:gd name="connsiteY0" fmla="*/ 393294 h 5153141"/>
              <a:gd name="connsiteX1" fmla="*/ 3296868 w 5255416"/>
              <a:gd name="connsiteY1" fmla="*/ 396604 h 5153141"/>
              <a:gd name="connsiteX2" fmla="*/ 1877268 w 5255416"/>
              <a:gd name="connsiteY2" fmla="*/ 396604 h 5153141"/>
              <a:gd name="connsiteX3" fmla="*/ 1877268 w 5255416"/>
              <a:gd name="connsiteY3" fmla="*/ 396800 h 5153141"/>
              <a:gd name="connsiteX4" fmla="*/ 1873075 w 5255416"/>
              <a:gd name="connsiteY4" fmla="*/ 396800 h 5153141"/>
              <a:gd name="connsiteX5" fmla="*/ 1873074 w 5255416"/>
              <a:gd name="connsiteY5" fmla="*/ 397757 h 5153141"/>
              <a:gd name="connsiteX6" fmla="*/ 1872118 w 5255416"/>
              <a:gd name="connsiteY6" fmla="*/ 397757 h 5153141"/>
              <a:gd name="connsiteX7" fmla="*/ 1872118 w 5255416"/>
              <a:gd name="connsiteY7" fmla="*/ 397958 h 5153141"/>
              <a:gd name="connsiteX8" fmla="*/ 1870019 w 5255416"/>
              <a:gd name="connsiteY8" fmla="*/ 397958 h 5153141"/>
              <a:gd name="connsiteX9" fmla="*/ 1856593 w 5255416"/>
              <a:gd name="connsiteY9" fmla="*/ 396605 h 5153141"/>
              <a:gd name="connsiteX10" fmla="*/ 1554333 w 5255416"/>
              <a:gd name="connsiteY10" fmla="*/ 521805 h 5153141"/>
              <a:gd name="connsiteX11" fmla="*/ 1532294 w 5255416"/>
              <a:gd name="connsiteY11" fmla="*/ 548516 h 5153141"/>
              <a:gd name="connsiteX12" fmla="*/ 528442 w 5255416"/>
              <a:gd name="connsiteY12" fmla="*/ 1552368 h 5153141"/>
              <a:gd name="connsiteX13" fmla="*/ 528584 w 5255416"/>
              <a:gd name="connsiteY13" fmla="*/ 1552508 h 5153141"/>
              <a:gd name="connsiteX14" fmla="*/ 525618 w 5255416"/>
              <a:gd name="connsiteY14" fmla="*/ 1555474 h 5153141"/>
              <a:gd name="connsiteX15" fmla="*/ 526296 w 5255416"/>
              <a:gd name="connsiteY15" fmla="*/ 1556153 h 5153141"/>
              <a:gd name="connsiteX16" fmla="*/ 525620 w 5255416"/>
              <a:gd name="connsiteY16" fmla="*/ 1556829 h 5153141"/>
              <a:gd name="connsiteX17" fmla="*/ 525758 w 5255416"/>
              <a:gd name="connsiteY17" fmla="*/ 1556966 h 5153141"/>
              <a:gd name="connsiteX18" fmla="*/ 524273 w 5255416"/>
              <a:gd name="connsiteY18" fmla="*/ 1558452 h 5153141"/>
              <a:gd name="connsiteX19" fmla="*/ 513821 w 5255416"/>
              <a:gd name="connsiteY19" fmla="*/ 1566989 h 5153141"/>
              <a:gd name="connsiteX20" fmla="*/ 388621 w 5255416"/>
              <a:gd name="connsiteY20" fmla="*/ 1869249 h 5153141"/>
              <a:gd name="connsiteX21" fmla="*/ 391928 w 5255416"/>
              <a:gd name="connsiteY21" fmla="*/ 1903751 h 5153141"/>
              <a:gd name="connsiteX22" fmla="*/ 391928 w 5255416"/>
              <a:gd name="connsiteY22" fmla="*/ 3323379 h 5153141"/>
              <a:gd name="connsiteX23" fmla="*/ 392127 w 5255416"/>
              <a:gd name="connsiteY23" fmla="*/ 3323379 h 5153141"/>
              <a:gd name="connsiteX24" fmla="*/ 392127 w 5255416"/>
              <a:gd name="connsiteY24" fmla="*/ 3327574 h 5153141"/>
              <a:gd name="connsiteX25" fmla="*/ 393084 w 5255416"/>
              <a:gd name="connsiteY25" fmla="*/ 3327574 h 5153141"/>
              <a:gd name="connsiteX26" fmla="*/ 393084 w 5255416"/>
              <a:gd name="connsiteY26" fmla="*/ 3328531 h 5153141"/>
              <a:gd name="connsiteX27" fmla="*/ 393281 w 5255416"/>
              <a:gd name="connsiteY27" fmla="*/ 3328531 h 5153141"/>
              <a:gd name="connsiteX28" fmla="*/ 393281 w 5255416"/>
              <a:gd name="connsiteY28" fmla="*/ 3330629 h 5153141"/>
              <a:gd name="connsiteX29" fmla="*/ 391928 w 5255416"/>
              <a:gd name="connsiteY29" fmla="*/ 3344056 h 5153141"/>
              <a:gd name="connsiteX30" fmla="*/ 517128 w 5255416"/>
              <a:gd name="connsiteY30" fmla="*/ 3646316 h 5153141"/>
              <a:gd name="connsiteX31" fmla="*/ 543866 w 5255416"/>
              <a:gd name="connsiteY31" fmla="*/ 3668376 h 5153141"/>
              <a:gd name="connsiteX32" fmla="*/ 1547694 w 5255416"/>
              <a:gd name="connsiteY32" fmla="*/ 4672204 h 5153141"/>
              <a:gd name="connsiteX33" fmla="*/ 1547833 w 5255416"/>
              <a:gd name="connsiteY33" fmla="*/ 4672063 h 5153141"/>
              <a:gd name="connsiteX34" fmla="*/ 1550798 w 5255416"/>
              <a:gd name="connsiteY34" fmla="*/ 4675029 h 5153141"/>
              <a:gd name="connsiteX35" fmla="*/ 1551475 w 5255416"/>
              <a:gd name="connsiteY35" fmla="*/ 4674352 h 5153141"/>
              <a:gd name="connsiteX36" fmla="*/ 1552152 w 5255416"/>
              <a:gd name="connsiteY36" fmla="*/ 4675028 h 5153141"/>
              <a:gd name="connsiteX37" fmla="*/ 1552291 w 5255416"/>
              <a:gd name="connsiteY37" fmla="*/ 4674889 h 5153141"/>
              <a:gd name="connsiteX38" fmla="*/ 1553776 w 5255416"/>
              <a:gd name="connsiteY38" fmla="*/ 4676375 h 5153141"/>
              <a:gd name="connsiteX39" fmla="*/ 1562314 w 5255416"/>
              <a:gd name="connsiteY39" fmla="*/ 4686825 h 5153141"/>
              <a:gd name="connsiteX40" fmla="*/ 1864574 w 5255416"/>
              <a:gd name="connsiteY40" fmla="*/ 4812026 h 5153141"/>
              <a:gd name="connsiteX41" fmla="*/ 1899048 w 5255416"/>
              <a:gd name="connsiteY41" fmla="*/ 4808722 h 5153141"/>
              <a:gd name="connsiteX42" fmla="*/ 3318708 w 5255416"/>
              <a:gd name="connsiteY42" fmla="*/ 4808722 h 5153141"/>
              <a:gd name="connsiteX43" fmla="*/ 3318708 w 5255416"/>
              <a:gd name="connsiteY43" fmla="*/ 4808520 h 5153141"/>
              <a:gd name="connsiteX44" fmla="*/ 3322899 w 5255416"/>
              <a:gd name="connsiteY44" fmla="*/ 4808520 h 5153141"/>
              <a:gd name="connsiteX45" fmla="*/ 3322899 w 5255416"/>
              <a:gd name="connsiteY45" fmla="*/ 4807564 h 5153141"/>
              <a:gd name="connsiteX46" fmla="*/ 3323855 w 5255416"/>
              <a:gd name="connsiteY46" fmla="*/ 4807563 h 5153141"/>
              <a:gd name="connsiteX47" fmla="*/ 3323856 w 5255416"/>
              <a:gd name="connsiteY47" fmla="*/ 4807368 h 5153141"/>
              <a:gd name="connsiteX48" fmla="*/ 3325957 w 5255416"/>
              <a:gd name="connsiteY48" fmla="*/ 4807368 h 5153141"/>
              <a:gd name="connsiteX49" fmla="*/ 3339384 w 5255416"/>
              <a:gd name="connsiteY49" fmla="*/ 4808721 h 5153141"/>
              <a:gd name="connsiteX50" fmla="*/ 3641644 w 5255416"/>
              <a:gd name="connsiteY50" fmla="*/ 4683521 h 5153141"/>
              <a:gd name="connsiteX51" fmla="*/ 3663709 w 5255416"/>
              <a:gd name="connsiteY51" fmla="*/ 4656777 h 5153141"/>
              <a:gd name="connsiteX52" fmla="*/ 4667531 w 5255416"/>
              <a:gd name="connsiteY52" fmla="*/ 3652956 h 5153141"/>
              <a:gd name="connsiteX53" fmla="*/ 4667393 w 5255416"/>
              <a:gd name="connsiteY53" fmla="*/ 3652817 h 5153141"/>
              <a:gd name="connsiteX54" fmla="*/ 4670358 w 5255416"/>
              <a:gd name="connsiteY54" fmla="*/ 3649852 h 5153141"/>
              <a:gd name="connsiteX55" fmla="*/ 4669680 w 5255416"/>
              <a:gd name="connsiteY55" fmla="*/ 3649174 h 5153141"/>
              <a:gd name="connsiteX56" fmla="*/ 4670356 w 5255416"/>
              <a:gd name="connsiteY56" fmla="*/ 3648498 h 5153141"/>
              <a:gd name="connsiteX57" fmla="*/ 4670216 w 5255416"/>
              <a:gd name="connsiteY57" fmla="*/ 3648357 h 5153141"/>
              <a:gd name="connsiteX58" fmla="*/ 4671702 w 5255416"/>
              <a:gd name="connsiteY58" fmla="*/ 3646871 h 5153141"/>
              <a:gd name="connsiteX59" fmla="*/ 4682152 w 5255416"/>
              <a:gd name="connsiteY59" fmla="*/ 3638334 h 5153141"/>
              <a:gd name="connsiteX60" fmla="*/ 4807353 w 5255416"/>
              <a:gd name="connsiteY60" fmla="*/ 3336074 h 5153141"/>
              <a:gd name="connsiteX61" fmla="*/ 4804045 w 5255416"/>
              <a:gd name="connsiteY61" fmla="*/ 3301561 h 5153141"/>
              <a:gd name="connsiteX62" fmla="*/ 4804044 w 5255416"/>
              <a:gd name="connsiteY62" fmla="*/ 1881940 h 5153141"/>
              <a:gd name="connsiteX63" fmla="*/ 4803847 w 5255416"/>
              <a:gd name="connsiteY63" fmla="*/ 1881940 h 5153141"/>
              <a:gd name="connsiteX64" fmla="*/ 4803847 w 5255416"/>
              <a:gd name="connsiteY64" fmla="*/ 1877749 h 5153141"/>
              <a:gd name="connsiteX65" fmla="*/ 4802890 w 5255416"/>
              <a:gd name="connsiteY65" fmla="*/ 1877749 h 5153141"/>
              <a:gd name="connsiteX66" fmla="*/ 4802890 w 5255416"/>
              <a:gd name="connsiteY66" fmla="*/ 1876792 h 5153141"/>
              <a:gd name="connsiteX67" fmla="*/ 4802692 w 5255416"/>
              <a:gd name="connsiteY67" fmla="*/ 1876792 h 5153141"/>
              <a:gd name="connsiteX68" fmla="*/ 4802692 w 5255416"/>
              <a:gd name="connsiteY68" fmla="*/ 1874690 h 5153141"/>
              <a:gd name="connsiteX69" fmla="*/ 4804045 w 5255416"/>
              <a:gd name="connsiteY69" fmla="*/ 1861264 h 5153141"/>
              <a:gd name="connsiteX70" fmla="*/ 4678845 w 5255416"/>
              <a:gd name="connsiteY70" fmla="*/ 1559004 h 5153141"/>
              <a:gd name="connsiteX71" fmla="*/ 4652106 w 5255416"/>
              <a:gd name="connsiteY71" fmla="*/ 1536942 h 5153141"/>
              <a:gd name="connsiteX72" fmla="*/ 3648281 w 5255416"/>
              <a:gd name="connsiteY72" fmla="*/ 533117 h 5153141"/>
              <a:gd name="connsiteX73" fmla="*/ 3648141 w 5255416"/>
              <a:gd name="connsiteY73" fmla="*/ 533256 h 5153141"/>
              <a:gd name="connsiteX74" fmla="*/ 3645175 w 5255416"/>
              <a:gd name="connsiteY74" fmla="*/ 530290 h 5153141"/>
              <a:gd name="connsiteX75" fmla="*/ 3644497 w 5255416"/>
              <a:gd name="connsiteY75" fmla="*/ 530967 h 5153141"/>
              <a:gd name="connsiteX76" fmla="*/ 3643822 w 5255416"/>
              <a:gd name="connsiteY76" fmla="*/ 530291 h 5153141"/>
              <a:gd name="connsiteX77" fmla="*/ 3643682 w 5255416"/>
              <a:gd name="connsiteY77" fmla="*/ 530431 h 5153141"/>
              <a:gd name="connsiteX78" fmla="*/ 3642197 w 5255416"/>
              <a:gd name="connsiteY78" fmla="*/ 528946 h 5153141"/>
              <a:gd name="connsiteX79" fmla="*/ 3633660 w 5255416"/>
              <a:gd name="connsiteY79" fmla="*/ 518494 h 5153141"/>
              <a:gd name="connsiteX80" fmla="*/ 3331400 w 5255416"/>
              <a:gd name="connsiteY80" fmla="*/ 393294 h 5153141"/>
              <a:gd name="connsiteX81" fmla="*/ 3499993 w 5255416"/>
              <a:gd name="connsiteY81" fmla="*/ 0 h 5153141"/>
              <a:gd name="connsiteX82" fmla="*/ 3859485 w 5255416"/>
              <a:gd name="connsiteY82" fmla="*/ 146009 h 5153141"/>
              <a:gd name="connsiteX83" fmla="*/ 3869638 w 5255416"/>
              <a:gd name="connsiteY83" fmla="*/ 158198 h 5153141"/>
              <a:gd name="connsiteX84" fmla="*/ 3871405 w 5255416"/>
              <a:gd name="connsiteY84" fmla="*/ 159929 h 5153141"/>
              <a:gd name="connsiteX85" fmla="*/ 3871571 w 5255416"/>
              <a:gd name="connsiteY85" fmla="*/ 159767 h 5153141"/>
              <a:gd name="connsiteX86" fmla="*/ 3872374 w 5255416"/>
              <a:gd name="connsiteY86" fmla="*/ 160555 h 5153141"/>
              <a:gd name="connsiteX87" fmla="*/ 3873180 w 5255416"/>
              <a:gd name="connsiteY87" fmla="*/ 159765 h 5153141"/>
              <a:gd name="connsiteX88" fmla="*/ 3876708 w 5255416"/>
              <a:gd name="connsiteY88" fmla="*/ 163224 h 5153141"/>
              <a:gd name="connsiteX89" fmla="*/ 3876874 w 5255416"/>
              <a:gd name="connsiteY89" fmla="*/ 163061 h 5153141"/>
              <a:gd name="connsiteX90" fmla="*/ 5070773 w 5255416"/>
              <a:gd name="connsiteY90" fmla="*/ 1333726 h 5153141"/>
              <a:gd name="connsiteX91" fmla="*/ 5102576 w 5255416"/>
              <a:gd name="connsiteY91" fmla="*/ 1359455 h 5153141"/>
              <a:gd name="connsiteX92" fmla="*/ 5251482 w 5255416"/>
              <a:gd name="connsiteY92" fmla="*/ 1711951 h 5153141"/>
              <a:gd name="connsiteX93" fmla="*/ 5249872 w 5255416"/>
              <a:gd name="connsiteY93" fmla="*/ 1727610 h 5153141"/>
              <a:gd name="connsiteX94" fmla="*/ 5249872 w 5255416"/>
              <a:gd name="connsiteY94" fmla="*/ 1730061 h 5153141"/>
              <a:gd name="connsiteX95" fmla="*/ 5250108 w 5255416"/>
              <a:gd name="connsiteY95" fmla="*/ 1730061 h 5153141"/>
              <a:gd name="connsiteX96" fmla="*/ 5250108 w 5255416"/>
              <a:gd name="connsiteY96" fmla="*/ 1731177 h 5153141"/>
              <a:gd name="connsiteX97" fmla="*/ 5251246 w 5255416"/>
              <a:gd name="connsiteY97" fmla="*/ 1731177 h 5153141"/>
              <a:gd name="connsiteX98" fmla="*/ 5251246 w 5255416"/>
              <a:gd name="connsiteY98" fmla="*/ 1736065 h 5153141"/>
              <a:gd name="connsiteX99" fmla="*/ 5251481 w 5255416"/>
              <a:gd name="connsiteY99" fmla="*/ 1736065 h 5153141"/>
              <a:gd name="connsiteX100" fmla="*/ 5251482 w 5255416"/>
              <a:gd name="connsiteY100" fmla="*/ 3391631 h 5153141"/>
              <a:gd name="connsiteX101" fmla="*/ 5255416 w 5255416"/>
              <a:gd name="connsiteY101" fmla="*/ 3431881 h 5153141"/>
              <a:gd name="connsiteX102" fmla="*/ 5106509 w 5255416"/>
              <a:gd name="connsiteY102" fmla="*/ 3784377 h 5153141"/>
              <a:gd name="connsiteX103" fmla="*/ 5094079 w 5255416"/>
              <a:gd name="connsiteY103" fmla="*/ 3794333 h 5153141"/>
              <a:gd name="connsiteX104" fmla="*/ 5092312 w 5255416"/>
              <a:gd name="connsiteY104" fmla="*/ 3796066 h 5153141"/>
              <a:gd name="connsiteX105" fmla="*/ 5092479 w 5255416"/>
              <a:gd name="connsiteY105" fmla="*/ 3796230 h 5153141"/>
              <a:gd name="connsiteX106" fmla="*/ 5091675 w 5255416"/>
              <a:gd name="connsiteY106" fmla="*/ 3797019 h 5153141"/>
              <a:gd name="connsiteX107" fmla="*/ 5092481 w 5255416"/>
              <a:gd name="connsiteY107" fmla="*/ 3797810 h 5153141"/>
              <a:gd name="connsiteX108" fmla="*/ 5088955 w 5255416"/>
              <a:gd name="connsiteY108" fmla="*/ 3801267 h 5153141"/>
              <a:gd name="connsiteX109" fmla="*/ 5089119 w 5255416"/>
              <a:gd name="connsiteY109" fmla="*/ 3801429 h 5153141"/>
              <a:gd name="connsiteX110" fmla="*/ 3895224 w 5255416"/>
              <a:gd name="connsiteY110" fmla="*/ 4972089 h 5153141"/>
              <a:gd name="connsiteX111" fmla="*/ 3868980 w 5255416"/>
              <a:gd name="connsiteY111" fmla="*/ 5003278 h 5153141"/>
              <a:gd name="connsiteX112" fmla="*/ 3509488 w 5255416"/>
              <a:gd name="connsiteY112" fmla="*/ 5149287 h 5153141"/>
              <a:gd name="connsiteX113" fmla="*/ 3493519 w 5255416"/>
              <a:gd name="connsiteY113" fmla="*/ 5147709 h 5153141"/>
              <a:gd name="connsiteX114" fmla="*/ 3491020 w 5255416"/>
              <a:gd name="connsiteY114" fmla="*/ 5147709 h 5153141"/>
              <a:gd name="connsiteX115" fmla="*/ 3491018 w 5255416"/>
              <a:gd name="connsiteY115" fmla="*/ 5147936 h 5153141"/>
              <a:gd name="connsiteX116" fmla="*/ 3489881 w 5255416"/>
              <a:gd name="connsiteY116" fmla="*/ 5147938 h 5153141"/>
              <a:gd name="connsiteX117" fmla="*/ 3489881 w 5255416"/>
              <a:gd name="connsiteY117" fmla="*/ 5149052 h 5153141"/>
              <a:gd name="connsiteX118" fmla="*/ 3484897 w 5255416"/>
              <a:gd name="connsiteY118" fmla="*/ 5149052 h 5153141"/>
              <a:gd name="connsiteX119" fmla="*/ 3484897 w 5255416"/>
              <a:gd name="connsiteY119" fmla="*/ 5149288 h 5153141"/>
              <a:gd name="connsiteX120" fmla="*/ 1796425 w 5255416"/>
              <a:gd name="connsiteY120" fmla="*/ 5149288 h 5153141"/>
              <a:gd name="connsiteX121" fmla="*/ 1755424 w 5255416"/>
              <a:gd name="connsiteY121" fmla="*/ 5153141 h 5153141"/>
              <a:gd name="connsiteX122" fmla="*/ 1395931 w 5255416"/>
              <a:gd name="connsiteY122" fmla="*/ 5007131 h 5153141"/>
              <a:gd name="connsiteX123" fmla="*/ 1385777 w 5255416"/>
              <a:gd name="connsiteY123" fmla="*/ 4994944 h 5153141"/>
              <a:gd name="connsiteX124" fmla="*/ 1384010 w 5255416"/>
              <a:gd name="connsiteY124" fmla="*/ 4993211 h 5153141"/>
              <a:gd name="connsiteX125" fmla="*/ 1383844 w 5255416"/>
              <a:gd name="connsiteY125" fmla="*/ 4993374 h 5153141"/>
              <a:gd name="connsiteX126" fmla="*/ 1383039 w 5255416"/>
              <a:gd name="connsiteY126" fmla="*/ 4992586 h 5153141"/>
              <a:gd name="connsiteX127" fmla="*/ 1382235 w 5255416"/>
              <a:gd name="connsiteY127" fmla="*/ 4993375 h 5153141"/>
              <a:gd name="connsiteX128" fmla="*/ 1378708 w 5255416"/>
              <a:gd name="connsiteY128" fmla="*/ 4989916 h 5153141"/>
              <a:gd name="connsiteX129" fmla="*/ 1378542 w 5255416"/>
              <a:gd name="connsiteY129" fmla="*/ 4990080 h 5153141"/>
              <a:gd name="connsiteX130" fmla="*/ 184641 w 5255416"/>
              <a:gd name="connsiteY130" fmla="*/ 3819413 h 5153141"/>
              <a:gd name="connsiteX131" fmla="*/ 152840 w 5255416"/>
              <a:gd name="connsiteY131" fmla="*/ 3793685 h 5153141"/>
              <a:gd name="connsiteX132" fmla="*/ 3933 w 5255416"/>
              <a:gd name="connsiteY132" fmla="*/ 3441189 h 5153141"/>
              <a:gd name="connsiteX133" fmla="*/ 5543 w 5255416"/>
              <a:gd name="connsiteY133" fmla="*/ 3425530 h 5153141"/>
              <a:gd name="connsiteX134" fmla="*/ 5543 w 5255416"/>
              <a:gd name="connsiteY134" fmla="*/ 3423084 h 5153141"/>
              <a:gd name="connsiteX135" fmla="*/ 5308 w 5255416"/>
              <a:gd name="connsiteY135" fmla="*/ 3423084 h 5153141"/>
              <a:gd name="connsiteX136" fmla="*/ 5308 w 5255416"/>
              <a:gd name="connsiteY136" fmla="*/ 3421968 h 5153141"/>
              <a:gd name="connsiteX137" fmla="*/ 4170 w 5255416"/>
              <a:gd name="connsiteY137" fmla="*/ 3421968 h 5153141"/>
              <a:gd name="connsiteX138" fmla="*/ 4170 w 5255416"/>
              <a:gd name="connsiteY138" fmla="*/ 3417075 h 5153141"/>
              <a:gd name="connsiteX139" fmla="*/ 3933 w 5255416"/>
              <a:gd name="connsiteY139" fmla="*/ 3417075 h 5153141"/>
              <a:gd name="connsiteX140" fmla="*/ 3933 w 5255416"/>
              <a:gd name="connsiteY140" fmla="*/ 1761501 h 5153141"/>
              <a:gd name="connsiteX141" fmla="*/ 0 w 5255416"/>
              <a:gd name="connsiteY141" fmla="*/ 1721264 h 5153141"/>
              <a:gd name="connsiteX142" fmla="*/ 148907 w 5255416"/>
              <a:gd name="connsiteY142" fmla="*/ 1368767 h 5153141"/>
              <a:gd name="connsiteX143" fmla="*/ 161337 w 5255416"/>
              <a:gd name="connsiteY143" fmla="*/ 1358812 h 5153141"/>
              <a:gd name="connsiteX144" fmla="*/ 163103 w 5255416"/>
              <a:gd name="connsiteY144" fmla="*/ 1357079 h 5153141"/>
              <a:gd name="connsiteX145" fmla="*/ 162940 w 5255416"/>
              <a:gd name="connsiteY145" fmla="*/ 1356918 h 5153141"/>
              <a:gd name="connsiteX146" fmla="*/ 163744 w 5255416"/>
              <a:gd name="connsiteY146" fmla="*/ 1356130 h 5153141"/>
              <a:gd name="connsiteX147" fmla="*/ 162937 w 5255416"/>
              <a:gd name="connsiteY147" fmla="*/ 1355339 h 5153141"/>
              <a:gd name="connsiteX148" fmla="*/ 166465 w 5255416"/>
              <a:gd name="connsiteY148" fmla="*/ 1351880 h 5153141"/>
              <a:gd name="connsiteX149" fmla="*/ 166297 w 5255416"/>
              <a:gd name="connsiteY149" fmla="*/ 1351716 h 5153141"/>
              <a:gd name="connsiteX150" fmla="*/ 1360227 w 5255416"/>
              <a:gd name="connsiteY150" fmla="*/ 181020 h 5153141"/>
              <a:gd name="connsiteX151" fmla="*/ 1386438 w 5255416"/>
              <a:gd name="connsiteY151" fmla="*/ 149870 h 5153141"/>
              <a:gd name="connsiteX152" fmla="*/ 1745931 w 5255416"/>
              <a:gd name="connsiteY152" fmla="*/ 3861 h 5153141"/>
              <a:gd name="connsiteX153" fmla="*/ 1761900 w 5255416"/>
              <a:gd name="connsiteY153" fmla="*/ 5440 h 5153141"/>
              <a:gd name="connsiteX154" fmla="*/ 1764397 w 5255416"/>
              <a:gd name="connsiteY154" fmla="*/ 5440 h 5153141"/>
              <a:gd name="connsiteX155" fmla="*/ 1764397 w 5255416"/>
              <a:gd name="connsiteY155" fmla="*/ 5205 h 5153141"/>
              <a:gd name="connsiteX156" fmla="*/ 1765534 w 5255416"/>
              <a:gd name="connsiteY156" fmla="*/ 5205 h 5153141"/>
              <a:gd name="connsiteX157" fmla="*/ 1765535 w 5255416"/>
              <a:gd name="connsiteY157" fmla="*/ 4089 h 5153141"/>
              <a:gd name="connsiteX158" fmla="*/ 1770522 w 5255416"/>
              <a:gd name="connsiteY158" fmla="*/ 4089 h 5153141"/>
              <a:gd name="connsiteX159" fmla="*/ 1770522 w 5255416"/>
              <a:gd name="connsiteY159" fmla="*/ 3860 h 5153141"/>
              <a:gd name="connsiteX160" fmla="*/ 3458921 w 5255416"/>
              <a:gd name="connsiteY160" fmla="*/ 3860 h 51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5255416" h="5153141">
                <a:moveTo>
                  <a:pt x="3331400" y="393294"/>
                </a:moveTo>
                <a:lnTo>
                  <a:pt x="3296868" y="396604"/>
                </a:lnTo>
                <a:lnTo>
                  <a:pt x="1877268" y="396604"/>
                </a:lnTo>
                <a:lnTo>
                  <a:pt x="1877268" y="396800"/>
                </a:lnTo>
                <a:lnTo>
                  <a:pt x="1873075" y="396800"/>
                </a:lnTo>
                <a:lnTo>
                  <a:pt x="1873074" y="397757"/>
                </a:lnTo>
                <a:lnTo>
                  <a:pt x="1872118" y="397757"/>
                </a:lnTo>
                <a:lnTo>
                  <a:pt x="1872118" y="397958"/>
                </a:lnTo>
                <a:lnTo>
                  <a:pt x="1870019" y="397958"/>
                </a:lnTo>
                <a:lnTo>
                  <a:pt x="1856593" y="396605"/>
                </a:lnTo>
                <a:cubicBezTo>
                  <a:pt x="1738553" y="396605"/>
                  <a:pt x="1631688" y="444450"/>
                  <a:pt x="1554333" y="521805"/>
                </a:cubicBezTo>
                <a:lnTo>
                  <a:pt x="1532294" y="548516"/>
                </a:lnTo>
                <a:lnTo>
                  <a:pt x="528442" y="1552368"/>
                </a:lnTo>
                <a:lnTo>
                  <a:pt x="528584" y="1552508"/>
                </a:lnTo>
                <a:lnTo>
                  <a:pt x="525618" y="1555474"/>
                </a:lnTo>
                <a:lnTo>
                  <a:pt x="526296" y="1556153"/>
                </a:lnTo>
                <a:lnTo>
                  <a:pt x="525620" y="1556829"/>
                </a:lnTo>
                <a:lnTo>
                  <a:pt x="525758" y="1556966"/>
                </a:lnTo>
                <a:lnTo>
                  <a:pt x="524273" y="1558452"/>
                </a:lnTo>
                <a:lnTo>
                  <a:pt x="513821" y="1566989"/>
                </a:lnTo>
                <a:cubicBezTo>
                  <a:pt x="430354" y="1650456"/>
                  <a:pt x="388621" y="1759852"/>
                  <a:pt x="388621" y="1869249"/>
                </a:cubicBezTo>
                <a:lnTo>
                  <a:pt x="391928" y="1903751"/>
                </a:lnTo>
                <a:lnTo>
                  <a:pt x="391928" y="3323379"/>
                </a:lnTo>
                <a:lnTo>
                  <a:pt x="392127" y="3323379"/>
                </a:lnTo>
                <a:lnTo>
                  <a:pt x="392127" y="3327574"/>
                </a:lnTo>
                <a:lnTo>
                  <a:pt x="393084" y="3327574"/>
                </a:lnTo>
                <a:lnTo>
                  <a:pt x="393084" y="3328531"/>
                </a:lnTo>
                <a:lnTo>
                  <a:pt x="393281" y="3328531"/>
                </a:lnTo>
                <a:lnTo>
                  <a:pt x="393281" y="3330629"/>
                </a:lnTo>
                <a:lnTo>
                  <a:pt x="391928" y="3344056"/>
                </a:lnTo>
                <a:cubicBezTo>
                  <a:pt x="391928" y="3462096"/>
                  <a:pt x="439773" y="3568961"/>
                  <a:pt x="517128" y="3646316"/>
                </a:cubicBezTo>
                <a:lnTo>
                  <a:pt x="543866" y="3668376"/>
                </a:lnTo>
                <a:lnTo>
                  <a:pt x="1547694" y="4672204"/>
                </a:lnTo>
                <a:lnTo>
                  <a:pt x="1547833" y="4672063"/>
                </a:lnTo>
                <a:lnTo>
                  <a:pt x="1550798" y="4675029"/>
                </a:lnTo>
                <a:lnTo>
                  <a:pt x="1551475" y="4674352"/>
                </a:lnTo>
                <a:lnTo>
                  <a:pt x="1552152" y="4675028"/>
                </a:lnTo>
                <a:lnTo>
                  <a:pt x="1552291" y="4674889"/>
                </a:lnTo>
                <a:lnTo>
                  <a:pt x="1553776" y="4676375"/>
                </a:lnTo>
                <a:lnTo>
                  <a:pt x="1562314" y="4686825"/>
                </a:lnTo>
                <a:cubicBezTo>
                  <a:pt x="1645781" y="4770292"/>
                  <a:pt x="1755177" y="4812026"/>
                  <a:pt x="1864574" y="4812026"/>
                </a:cubicBezTo>
                <a:lnTo>
                  <a:pt x="1899048" y="4808722"/>
                </a:lnTo>
                <a:lnTo>
                  <a:pt x="3318708" y="4808722"/>
                </a:lnTo>
                <a:lnTo>
                  <a:pt x="3318708" y="4808520"/>
                </a:lnTo>
                <a:lnTo>
                  <a:pt x="3322899" y="4808520"/>
                </a:lnTo>
                <a:lnTo>
                  <a:pt x="3322899" y="4807564"/>
                </a:lnTo>
                <a:lnTo>
                  <a:pt x="3323855" y="4807563"/>
                </a:lnTo>
                <a:lnTo>
                  <a:pt x="3323856" y="4807368"/>
                </a:lnTo>
                <a:lnTo>
                  <a:pt x="3325957" y="4807368"/>
                </a:lnTo>
                <a:lnTo>
                  <a:pt x="3339384" y="4808721"/>
                </a:lnTo>
                <a:cubicBezTo>
                  <a:pt x="3457424" y="4808721"/>
                  <a:pt x="3564289" y="4760876"/>
                  <a:pt x="3641644" y="4683521"/>
                </a:cubicBezTo>
                <a:lnTo>
                  <a:pt x="3663709" y="4656777"/>
                </a:lnTo>
                <a:lnTo>
                  <a:pt x="4667531" y="3652956"/>
                </a:lnTo>
                <a:lnTo>
                  <a:pt x="4667393" y="3652817"/>
                </a:lnTo>
                <a:lnTo>
                  <a:pt x="4670358" y="3649852"/>
                </a:lnTo>
                <a:lnTo>
                  <a:pt x="4669680" y="3649174"/>
                </a:lnTo>
                <a:lnTo>
                  <a:pt x="4670356" y="3648498"/>
                </a:lnTo>
                <a:lnTo>
                  <a:pt x="4670216" y="3648357"/>
                </a:lnTo>
                <a:lnTo>
                  <a:pt x="4671702" y="3646871"/>
                </a:lnTo>
                <a:lnTo>
                  <a:pt x="4682152" y="3638334"/>
                </a:lnTo>
                <a:cubicBezTo>
                  <a:pt x="4765619" y="3554867"/>
                  <a:pt x="4807353" y="3445470"/>
                  <a:pt x="4807353" y="3336074"/>
                </a:cubicBezTo>
                <a:lnTo>
                  <a:pt x="4804045" y="3301561"/>
                </a:lnTo>
                <a:lnTo>
                  <a:pt x="4804044" y="1881940"/>
                </a:lnTo>
                <a:lnTo>
                  <a:pt x="4803847" y="1881940"/>
                </a:lnTo>
                <a:lnTo>
                  <a:pt x="4803847" y="1877749"/>
                </a:lnTo>
                <a:lnTo>
                  <a:pt x="4802890" y="1877749"/>
                </a:lnTo>
                <a:lnTo>
                  <a:pt x="4802890" y="1876792"/>
                </a:lnTo>
                <a:lnTo>
                  <a:pt x="4802692" y="1876792"/>
                </a:lnTo>
                <a:lnTo>
                  <a:pt x="4802692" y="1874690"/>
                </a:lnTo>
                <a:lnTo>
                  <a:pt x="4804045" y="1861264"/>
                </a:lnTo>
                <a:cubicBezTo>
                  <a:pt x="4804045" y="1743224"/>
                  <a:pt x="4756200" y="1636359"/>
                  <a:pt x="4678845" y="1559004"/>
                </a:cubicBezTo>
                <a:lnTo>
                  <a:pt x="4652106" y="1536942"/>
                </a:lnTo>
                <a:lnTo>
                  <a:pt x="3648281" y="533117"/>
                </a:lnTo>
                <a:lnTo>
                  <a:pt x="3648141" y="533256"/>
                </a:lnTo>
                <a:lnTo>
                  <a:pt x="3645175" y="530290"/>
                </a:lnTo>
                <a:lnTo>
                  <a:pt x="3644497" y="530967"/>
                </a:lnTo>
                <a:lnTo>
                  <a:pt x="3643822" y="530291"/>
                </a:lnTo>
                <a:lnTo>
                  <a:pt x="3643682" y="530431"/>
                </a:lnTo>
                <a:lnTo>
                  <a:pt x="3642197" y="528946"/>
                </a:lnTo>
                <a:lnTo>
                  <a:pt x="3633660" y="518494"/>
                </a:lnTo>
                <a:cubicBezTo>
                  <a:pt x="3550193" y="435028"/>
                  <a:pt x="3440797" y="393294"/>
                  <a:pt x="3331400" y="393294"/>
                </a:cubicBezTo>
                <a:close/>
                <a:moveTo>
                  <a:pt x="3499993" y="0"/>
                </a:moveTo>
                <a:cubicBezTo>
                  <a:pt x="3630104" y="0"/>
                  <a:pt x="3760214" y="48670"/>
                  <a:pt x="3859485" y="146009"/>
                </a:cubicBezTo>
                <a:lnTo>
                  <a:pt x="3869638" y="158198"/>
                </a:lnTo>
                <a:lnTo>
                  <a:pt x="3871405" y="159929"/>
                </a:lnTo>
                <a:lnTo>
                  <a:pt x="3871571" y="159767"/>
                </a:lnTo>
                <a:lnTo>
                  <a:pt x="3872374" y="160555"/>
                </a:lnTo>
                <a:lnTo>
                  <a:pt x="3873180" y="159765"/>
                </a:lnTo>
                <a:lnTo>
                  <a:pt x="3876708" y="163224"/>
                </a:lnTo>
                <a:lnTo>
                  <a:pt x="3876874" y="163061"/>
                </a:lnTo>
                <a:lnTo>
                  <a:pt x="5070773" y="1333726"/>
                </a:lnTo>
                <a:lnTo>
                  <a:pt x="5102576" y="1359455"/>
                </a:lnTo>
                <a:cubicBezTo>
                  <a:pt x="5194578" y="1449666"/>
                  <a:pt x="5251482" y="1574293"/>
                  <a:pt x="5251482" y="1711951"/>
                </a:cubicBezTo>
                <a:lnTo>
                  <a:pt x="5249872" y="1727610"/>
                </a:lnTo>
                <a:lnTo>
                  <a:pt x="5249872" y="1730061"/>
                </a:lnTo>
                <a:lnTo>
                  <a:pt x="5250108" y="1730061"/>
                </a:lnTo>
                <a:lnTo>
                  <a:pt x="5250108" y="1731177"/>
                </a:lnTo>
                <a:lnTo>
                  <a:pt x="5251246" y="1731177"/>
                </a:lnTo>
                <a:lnTo>
                  <a:pt x="5251246" y="1736065"/>
                </a:lnTo>
                <a:lnTo>
                  <a:pt x="5251481" y="1736065"/>
                </a:lnTo>
                <a:lnTo>
                  <a:pt x="5251482" y="3391631"/>
                </a:lnTo>
                <a:lnTo>
                  <a:pt x="5255416" y="3431881"/>
                </a:lnTo>
                <a:cubicBezTo>
                  <a:pt x="5255416" y="3559459"/>
                  <a:pt x="5205780" y="3687038"/>
                  <a:pt x="5106509" y="3784377"/>
                </a:cubicBezTo>
                <a:lnTo>
                  <a:pt x="5094079" y="3794333"/>
                </a:lnTo>
                <a:lnTo>
                  <a:pt x="5092312" y="3796066"/>
                </a:lnTo>
                <a:lnTo>
                  <a:pt x="5092479" y="3796230"/>
                </a:lnTo>
                <a:lnTo>
                  <a:pt x="5091675" y="3797019"/>
                </a:lnTo>
                <a:lnTo>
                  <a:pt x="5092481" y="3797810"/>
                </a:lnTo>
                <a:lnTo>
                  <a:pt x="5088955" y="3801267"/>
                </a:lnTo>
                <a:lnTo>
                  <a:pt x="5089119" y="3801429"/>
                </a:lnTo>
                <a:lnTo>
                  <a:pt x="3895224" y="4972089"/>
                </a:lnTo>
                <a:lnTo>
                  <a:pt x="3868980" y="5003278"/>
                </a:lnTo>
                <a:cubicBezTo>
                  <a:pt x="3776978" y="5093490"/>
                  <a:pt x="3649878" y="5149287"/>
                  <a:pt x="3509488" y="5149287"/>
                </a:cubicBezTo>
                <a:lnTo>
                  <a:pt x="3493519" y="5147709"/>
                </a:lnTo>
                <a:lnTo>
                  <a:pt x="3491020" y="5147709"/>
                </a:lnTo>
                <a:lnTo>
                  <a:pt x="3491018" y="5147936"/>
                </a:lnTo>
                <a:lnTo>
                  <a:pt x="3489881" y="5147938"/>
                </a:lnTo>
                <a:lnTo>
                  <a:pt x="3489881" y="5149052"/>
                </a:lnTo>
                <a:lnTo>
                  <a:pt x="3484897" y="5149052"/>
                </a:lnTo>
                <a:lnTo>
                  <a:pt x="3484897" y="5149288"/>
                </a:lnTo>
                <a:lnTo>
                  <a:pt x="1796425" y="5149288"/>
                </a:lnTo>
                <a:lnTo>
                  <a:pt x="1755424" y="5153141"/>
                </a:lnTo>
                <a:cubicBezTo>
                  <a:pt x="1625312" y="5153141"/>
                  <a:pt x="1495202" y="5104471"/>
                  <a:pt x="1395931" y="5007131"/>
                </a:cubicBezTo>
                <a:lnTo>
                  <a:pt x="1385777" y="4994944"/>
                </a:lnTo>
                <a:lnTo>
                  <a:pt x="1384010" y="4993211"/>
                </a:lnTo>
                <a:lnTo>
                  <a:pt x="1383844" y="4993374"/>
                </a:lnTo>
                <a:lnTo>
                  <a:pt x="1383039" y="4992586"/>
                </a:lnTo>
                <a:lnTo>
                  <a:pt x="1382235" y="4993375"/>
                </a:lnTo>
                <a:lnTo>
                  <a:pt x="1378708" y="4989916"/>
                </a:lnTo>
                <a:lnTo>
                  <a:pt x="1378542" y="4990080"/>
                </a:lnTo>
                <a:lnTo>
                  <a:pt x="184641" y="3819413"/>
                </a:lnTo>
                <a:lnTo>
                  <a:pt x="152840" y="3793685"/>
                </a:lnTo>
                <a:cubicBezTo>
                  <a:pt x="60837" y="3703474"/>
                  <a:pt x="3933" y="3578847"/>
                  <a:pt x="3933" y="3441189"/>
                </a:cubicBezTo>
                <a:lnTo>
                  <a:pt x="5543" y="3425530"/>
                </a:lnTo>
                <a:lnTo>
                  <a:pt x="5543" y="3423084"/>
                </a:lnTo>
                <a:lnTo>
                  <a:pt x="5308" y="3423084"/>
                </a:lnTo>
                <a:lnTo>
                  <a:pt x="5308" y="3421968"/>
                </a:lnTo>
                <a:lnTo>
                  <a:pt x="4170" y="3421968"/>
                </a:lnTo>
                <a:lnTo>
                  <a:pt x="4170" y="3417075"/>
                </a:lnTo>
                <a:lnTo>
                  <a:pt x="3933" y="3417075"/>
                </a:lnTo>
                <a:lnTo>
                  <a:pt x="3933" y="1761501"/>
                </a:lnTo>
                <a:lnTo>
                  <a:pt x="0" y="1721264"/>
                </a:lnTo>
                <a:cubicBezTo>
                  <a:pt x="0" y="1593685"/>
                  <a:pt x="49635" y="1466107"/>
                  <a:pt x="148907" y="1368767"/>
                </a:cubicBezTo>
                <a:lnTo>
                  <a:pt x="161337" y="1358812"/>
                </a:lnTo>
                <a:lnTo>
                  <a:pt x="163103" y="1357079"/>
                </a:lnTo>
                <a:lnTo>
                  <a:pt x="162940" y="1356918"/>
                </a:lnTo>
                <a:lnTo>
                  <a:pt x="163744" y="1356130"/>
                </a:lnTo>
                <a:lnTo>
                  <a:pt x="162937" y="1355339"/>
                </a:lnTo>
                <a:lnTo>
                  <a:pt x="166465" y="1351880"/>
                </a:lnTo>
                <a:lnTo>
                  <a:pt x="166297" y="1351716"/>
                </a:lnTo>
                <a:lnTo>
                  <a:pt x="1360227" y="181020"/>
                </a:lnTo>
                <a:lnTo>
                  <a:pt x="1386438" y="149870"/>
                </a:lnTo>
                <a:cubicBezTo>
                  <a:pt x="1478440" y="59658"/>
                  <a:pt x="1605540" y="3861"/>
                  <a:pt x="1745931" y="3861"/>
                </a:cubicBezTo>
                <a:lnTo>
                  <a:pt x="1761900" y="5440"/>
                </a:lnTo>
                <a:lnTo>
                  <a:pt x="1764397" y="5440"/>
                </a:lnTo>
                <a:lnTo>
                  <a:pt x="1764397" y="5205"/>
                </a:lnTo>
                <a:lnTo>
                  <a:pt x="1765534" y="5205"/>
                </a:lnTo>
                <a:lnTo>
                  <a:pt x="1765535" y="4089"/>
                </a:lnTo>
                <a:lnTo>
                  <a:pt x="1770522" y="4089"/>
                </a:lnTo>
                <a:lnTo>
                  <a:pt x="1770522" y="3860"/>
                </a:lnTo>
                <a:lnTo>
                  <a:pt x="3458921" y="3860"/>
                </a:lnTo>
                <a:close/>
              </a:path>
            </a:pathLst>
          </a:custGeom>
        </p:spPr>
        <p:txBody>
          <a:bodyPr wrap="square" anchor="ctr">
            <a:noAutofit/>
          </a:bodyPr>
          <a:lstStyle>
            <a:lvl1pPr marL="0" indent="0" algn="ctr">
              <a:buNone/>
              <a:defRPr/>
            </a:lvl1pPr>
          </a:lstStyle>
          <a:p>
            <a:r>
              <a:rPr lang="en-US" dirty="0"/>
              <a:t>Click to add image</a:t>
            </a:r>
          </a:p>
        </p:txBody>
      </p:sp>
      <p:sp>
        <p:nvSpPr>
          <p:cNvPr id="6" name="Text Placeholder 6">
            <a:extLst>
              <a:ext uri="{FF2B5EF4-FFF2-40B4-BE49-F238E27FC236}">
                <a16:creationId xmlns:a16="http://schemas.microsoft.com/office/drawing/2014/main" id="{5AC2788B-98EC-0B49-BD06-C7A4E9C07F6E}"/>
              </a:ext>
            </a:extLst>
          </p:cNvPr>
          <p:cNvSpPr>
            <a:spLocks noGrp="1"/>
          </p:cNvSpPr>
          <p:nvPr>
            <p:ph type="body" sz="quarter" idx="11" hasCustomPrompt="1"/>
          </p:nvPr>
        </p:nvSpPr>
        <p:spPr>
          <a:xfrm>
            <a:off x="6934944" y="3051386"/>
            <a:ext cx="4403616" cy="1782408"/>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Please try to vertically center the text boxes in the available white space on this half of the slide. </a:t>
            </a:r>
            <a:r>
              <a:rPr lang="en-US" b="1" dirty="0"/>
              <a:t>Want a new photo on this slide?</a:t>
            </a:r>
            <a:r>
              <a:rPr lang="en-US" dirty="0"/>
              <a:t> No problem! Just click on the existing photo and delete. A placeholder box should appear for you to put your own unique photo more relevant to this callout and other information.</a:t>
            </a:r>
          </a:p>
        </p:txBody>
      </p:sp>
      <p:sp>
        <p:nvSpPr>
          <p:cNvPr id="7" name="Text Placeholder 6">
            <a:extLst>
              <a:ext uri="{FF2B5EF4-FFF2-40B4-BE49-F238E27FC236}">
                <a16:creationId xmlns:a16="http://schemas.microsoft.com/office/drawing/2014/main" id="{54120B93-245C-5140-93B1-3AC1A51A6BFC}"/>
              </a:ext>
            </a:extLst>
          </p:cNvPr>
          <p:cNvSpPr>
            <a:spLocks noGrp="1"/>
          </p:cNvSpPr>
          <p:nvPr>
            <p:ph type="body" sz="quarter" idx="12" hasCustomPrompt="1"/>
          </p:nvPr>
        </p:nvSpPr>
        <p:spPr>
          <a:xfrm>
            <a:off x="6934944" y="2211493"/>
            <a:ext cx="4403616" cy="554010"/>
          </a:xfrm>
          <a:prstGeom prst="rect">
            <a:avLst/>
          </a:prstGeom>
        </p:spPr>
        <p:txBody>
          <a:bodyPr anchor="t"/>
          <a:lstStyle>
            <a:lvl1pPr marL="0" indent="0">
              <a:buNone/>
              <a:defRPr sz="16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
        <p:nvSpPr>
          <p:cNvPr id="8" name="Title 1">
            <a:extLst>
              <a:ext uri="{FF2B5EF4-FFF2-40B4-BE49-F238E27FC236}">
                <a16:creationId xmlns:a16="http://schemas.microsoft.com/office/drawing/2014/main" id="{787DC771-0E70-6549-8394-5BC0B280D5F9}"/>
              </a:ext>
            </a:extLst>
          </p:cNvPr>
          <p:cNvSpPr>
            <a:spLocks noGrp="1"/>
          </p:cNvSpPr>
          <p:nvPr>
            <p:ph type="title" hasCustomPrompt="1"/>
          </p:nvPr>
        </p:nvSpPr>
        <p:spPr>
          <a:xfrm>
            <a:off x="6934944" y="1371600"/>
            <a:ext cx="4403616" cy="839893"/>
          </a:xfrm>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370098273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969376" y="6407944"/>
            <a:ext cx="2560320" cy="365760"/>
          </a:xfrm>
          <a:prstGeom prst="rect">
            <a:avLst/>
          </a:prstGeom>
        </p:spPr>
        <p:txBody>
          <a:bodyPr/>
          <a:lstStyle/>
          <a:p>
            <a:fld id="{F4E5092C-D128-4A65-8CC6-31F460C976CE}" type="datetime1">
              <a:rPr lang="en-US" smtClean="0"/>
              <a:pPr/>
              <a:t>6/5/2020</a:t>
            </a:fld>
            <a:endParaRPr lang="en-US" dirty="0"/>
          </a:p>
        </p:txBody>
      </p:sp>
      <p:sp>
        <p:nvSpPr>
          <p:cNvPr id="5" name="Footer Placeholder 4"/>
          <p:cNvSpPr>
            <a:spLocks noGrp="1"/>
          </p:cNvSpPr>
          <p:nvPr>
            <p:ph type="ftr" sz="quarter" idx="11"/>
          </p:nvPr>
        </p:nvSpPr>
        <p:spPr>
          <a:xfrm>
            <a:off x="5840097" y="6407945"/>
            <a:ext cx="3134241"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529696" y="6407945"/>
            <a:ext cx="487680" cy="365125"/>
          </a:xfrm>
          <a:prstGeom prst="rect">
            <a:avLst/>
          </a:prstGeom>
        </p:spPr>
        <p:txBody>
          <a:bodyPr/>
          <a:lstStyle/>
          <a:p>
            <a:fld id="{B66B5557-07BE-4A1E-8C1C-D3DBE5ADEB08}"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39537647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oftware Showcase Desktop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E8F107-1534-374E-A813-F662AE3190D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115116" y="232578"/>
            <a:ext cx="3917996" cy="3204042"/>
          </a:xfrm>
          <a:prstGeom prst="rect">
            <a:avLst/>
          </a:prstGeom>
        </p:spPr>
      </p:pic>
      <p:sp>
        <p:nvSpPr>
          <p:cNvPr id="8" name="Picture Placeholder 7">
            <a:extLst>
              <a:ext uri="{FF2B5EF4-FFF2-40B4-BE49-F238E27FC236}">
                <a16:creationId xmlns:a16="http://schemas.microsoft.com/office/drawing/2014/main" id="{5574A2A9-BBDF-2C43-B1D1-689A1AFC0A5B}"/>
              </a:ext>
            </a:extLst>
          </p:cNvPr>
          <p:cNvSpPr>
            <a:spLocks noGrp="1"/>
          </p:cNvSpPr>
          <p:nvPr>
            <p:ph type="pic" sz="quarter" idx="10" hasCustomPrompt="1"/>
          </p:nvPr>
        </p:nvSpPr>
        <p:spPr>
          <a:xfrm>
            <a:off x="7161713" y="278022"/>
            <a:ext cx="3827800" cy="2162593"/>
          </a:xfrm>
          <a:prstGeom prst="rect">
            <a:avLst/>
          </a:prstGeom>
        </p:spPr>
        <p:txBody>
          <a:bodyPr anchor="ctr"/>
          <a:lstStyle>
            <a:lvl1pPr marL="0" indent="0" algn="ctr">
              <a:buNone/>
              <a:defRPr sz="1500"/>
            </a:lvl1pPr>
          </a:lstStyle>
          <a:p>
            <a:r>
              <a:rPr lang="en-US" dirty="0"/>
              <a:t>Click to add screenshot</a:t>
            </a:r>
          </a:p>
        </p:txBody>
      </p:sp>
      <p:sp>
        <p:nvSpPr>
          <p:cNvPr id="10" name="Picture Placeholder 7">
            <a:extLst>
              <a:ext uri="{FF2B5EF4-FFF2-40B4-BE49-F238E27FC236}">
                <a16:creationId xmlns:a16="http://schemas.microsoft.com/office/drawing/2014/main" id="{17997014-5369-DA42-BC0C-01EB0E4C0B7A}"/>
              </a:ext>
            </a:extLst>
          </p:cNvPr>
          <p:cNvSpPr>
            <a:spLocks noGrp="1"/>
          </p:cNvSpPr>
          <p:nvPr>
            <p:ph type="pic" sz="quarter" idx="11" hasCustomPrompt="1"/>
          </p:nvPr>
        </p:nvSpPr>
        <p:spPr>
          <a:xfrm>
            <a:off x="394717" y="437230"/>
            <a:ext cx="5731913" cy="2427890"/>
          </a:xfrm>
          <a:prstGeom prst="rect">
            <a:avLst/>
          </a:prstGeom>
        </p:spPr>
        <p:txBody>
          <a:bodyPr anchor="ctr"/>
          <a:lstStyle>
            <a:lvl1pPr marL="0" indent="0" algn="ctr">
              <a:buNone/>
              <a:defRPr sz="1500"/>
            </a:lvl1pPr>
          </a:lstStyle>
          <a:p>
            <a:r>
              <a:rPr lang="en-US" dirty="0"/>
              <a:t>Click to add software logo (resize accordingly)</a:t>
            </a:r>
          </a:p>
        </p:txBody>
      </p:sp>
      <p:cxnSp>
        <p:nvCxnSpPr>
          <p:cNvPr id="17" name="Straight Connector 16">
            <a:extLst>
              <a:ext uri="{FF2B5EF4-FFF2-40B4-BE49-F238E27FC236}">
                <a16:creationId xmlns:a16="http://schemas.microsoft.com/office/drawing/2014/main" id="{AD7B22C0-69E1-8F4F-9218-6803803833B8}"/>
              </a:ext>
            </a:extLst>
          </p:cNvPr>
          <p:cNvCxnSpPr>
            <a:cxnSpLocks/>
          </p:cNvCxnSpPr>
          <p:nvPr userDrawn="1"/>
        </p:nvCxnSpPr>
        <p:spPr bwMode="auto">
          <a:xfrm>
            <a:off x="4068550" y="3436620"/>
            <a:ext cx="0" cy="2308860"/>
          </a:xfrm>
          <a:prstGeom prst="line">
            <a:avLst/>
          </a:prstGeom>
          <a:noFill/>
          <a:ln w="25400" cap="flat" cmpd="sng" algn="ctr">
            <a:solidFill>
              <a:schemeClr val="bg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F6AEDC97-0915-EF4E-923E-E4FDD1E85262}"/>
              </a:ext>
            </a:extLst>
          </p:cNvPr>
          <p:cNvCxnSpPr>
            <a:cxnSpLocks/>
          </p:cNvCxnSpPr>
          <p:nvPr userDrawn="1"/>
        </p:nvCxnSpPr>
        <p:spPr bwMode="auto">
          <a:xfrm>
            <a:off x="8152338" y="3436620"/>
            <a:ext cx="0" cy="2308860"/>
          </a:xfrm>
          <a:prstGeom prst="line">
            <a:avLst/>
          </a:prstGeom>
          <a:noFill/>
          <a:ln w="25400" cap="flat" cmpd="sng" algn="ctr">
            <a:solidFill>
              <a:schemeClr val="bg1"/>
            </a:solidFill>
            <a:prstDash val="solid"/>
            <a:round/>
            <a:headEnd type="none" w="med" len="med"/>
            <a:tailEnd type="none" w="med" len="med"/>
          </a:ln>
          <a:effectLst/>
        </p:spPr>
      </p:cxnSp>
      <p:sp>
        <p:nvSpPr>
          <p:cNvPr id="19" name="Text Placeholder 14">
            <a:extLst>
              <a:ext uri="{FF2B5EF4-FFF2-40B4-BE49-F238E27FC236}">
                <a16:creationId xmlns:a16="http://schemas.microsoft.com/office/drawing/2014/main" id="{9AF45D76-BADD-2A49-A257-FE4D73832786}"/>
              </a:ext>
            </a:extLst>
          </p:cNvPr>
          <p:cNvSpPr>
            <a:spLocks noGrp="1"/>
          </p:cNvSpPr>
          <p:nvPr>
            <p:ph type="body" sz="quarter" idx="12" hasCustomPrompt="1"/>
          </p:nvPr>
        </p:nvSpPr>
        <p:spPr>
          <a:xfrm>
            <a:off x="381744"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20" name="Text Placeholder 14">
            <a:extLst>
              <a:ext uri="{FF2B5EF4-FFF2-40B4-BE49-F238E27FC236}">
                <a16:creationId xmlns:a16="http://schemas.microsoft.com/office/drawing/2014/main" id="{1C45EC31-0427-C64B-905A-9454191F801D}"/>
              </a:ext>
            </a:extLst>
          </p:cNvPr>
          <p:cNvSpPr>
            <a:spLocks noGrp="1"/>
          </p:cNvSpPr>
          <p:nvPr>
            <p:ph type="body" sz="quarter" idx="13" hasCustomPrompt="1"/>
          </p:nvPr>
        </p:nvSpPr>
        <p:spPr>
          <a:xfrm>
            <a:off x="381744"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columns of text to highlight key features.</a:t>
            </a:r>
          </a:p>
        </p:txBody>
      </p:sp>
      <p:sp>
        <p:nvSpPr>
          <p:cNvPr id="21" name="Text Placeholder 14">
            <a:extLst>
              <a:ext uri="{FF2B5EF4-FFF2-40B4-BE49-F238E27FC236}">
                <a16:creationId xmlns:a16="http://schemas.microsoft.com/office/drawing/2014/main" id="{309714DA-83D0-6042-AE32-5A20437FFB59}"/>
              </a:ext>
            </a:extLst>
          </p:cNvPr>
          <p:cNvSpPr>
            <a:spLocks noGrp="1"/>
          </p:cNvSpPr>
          <p:nvPr>
            <p:ph type="body" sz="quarter" idx="14" hasCustomPrompt="1"/>
          </p:nvPr>
        </p:nvSpPr>
        <p:spPr>
          <a:xfrm>
            <a:off x="8535317"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2" name="Text Placeholder 14">
            <a:extLst>
              <a:ext uri="{FF2B5EF4-FFF2-40B4-BE49-F238E27FC236}">
                <a16:creationId xmlns:a16="http://schemas.microsoft.com/office/drawing/2014/main" id="{38237A47-4365-D645-B09C-CDF6B5927B0A}"/>
              </a:ext>
            </a:extLst>
          </p:cNvPr>
          <p:cNvSpPr>
            <a:spLocks noGrp="1"/>
          </p:cNvSpPr>
          <p:nvPr>
            <p:ph type="body" sz="quarter" idx="15" hasCustomPrompt="1"/>
          </p:nvPr>
        </p:nvSpPr>
        <p:spPr>
          <a:xfrm>
            <a:off x="8535317"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desktop, there are more slides with other devices you can choose from. To put in a new screenshot, delete the pre-existing one and put in a new one. Make sure to crop and resize accordingly.</a:t>
            </a:r>
          </a:p>
        </p:txBody>
      </p:sp>
      <p:sp>
        <p:nvSpPr>
          <p:cNvPr id="23" name="Text Placeholder 14">
            <a:extLst>
              <a:ext uri="{FF2B5EF4-FFF2-40B4-BE49-F238E27FC236}">
                <a16:creationId xmlns:a16="http://schemas.microsoft.com/office/drawing/2014/main" id="{7B0743DF-65CB-3744-9F39-0D5A4D328105}"/>
              </a:ext>
            </a:extLst>
          </p:cNvPr>
          <p:cNvSpPr>
            <a:spLocks noGrp="1"/>
          </p:cNvSpPr>
          <p:nvPr>
            <p:ph type="body" sz="quarter" idx="16" hasCustomPrompt="1"/>
          </p:nvPr>
        </p:nvSpPr>
        <p:spPr>
          <a:xfrm>
            <a:off x="4458531"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4" name="Text Placeholder 14">
            <a:extLst>
              <a:ext uri="{FF2B5EF4-FFF2-40B4-BE49-F238E27FC236}">
                <a16:creationId xmlns:a16="http://schemas.microsoft.com/office/drawing/2014/main" id="{04EB9015-9B62-3248-92AF-4E4AD35E6EDE}"/>
              </a:ext>
            </a:extLst>
          </p:cNvPr>
          <p:cNvSpPr>
            <a:spLocks noGrp="1"/>
          </p:cNvSpPr>
          <p:nvPr>
            <p:ph type="body" sz="quarter" idx="17" hasCustomPrompt="1"/>
          </p:nvPr>
        </p:nvSpPr>
        <p:spPr>
          <a:xfrm>
            <a:off x="4458531"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Tree>
    <p:extLst>
      <p:ext uri="{BB962C8B-B14F-4D97-AF65-F5344CB8AC3E}">
        <p14:creationId xmlns:p14="http://schemas.microsoft.com/office/powerpoint/2010/main" val="101142593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ftware Showcase Deskto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75E932-5476-2C49-ABA2-7E1738EBE3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76983" y="1676419"/>
            <a:ext cx="5897689" cy="4822987"/>
          </a:xfrm>
          <a:prstGeom prst="rect">
            <a:avLst/>
          </a:prstGeom>
        </p:spPr>
      </p:pic>
      <p:sp>
        <p:nvSpPr>
          <p:cNvPr id="19" name="Picture Placeholder 7">
            <a:extLst>
              <a:ext uri="{FF2B5EF4-FFF2-40B4-BE49-F238E27FC236}">
                <a16:creationId xmlns:a16="http://schemas.microsoft.com/office/drawing/2014/main" id="{D4A398FC-C64A-DA42-B47F-878FF6C8903A}"/>
              </a:ext>
            </a:extLst>
          </p:cNvPr>
          <p:cNvSpPr>
            <a:spLocks noGrp="1"/>
          </p:cNvSpPr>
          <p:nvPr>
            <p:ph type="pic" sz="quarter" idx="18" hasCustomPrompt="1"/>
          </p:nvPr>
        </p:nvSpPr>
        <p:spPr>
          <a:xfrm>
            <a:off x="7437943" y="1739925"/>
            <a:ext cx="5761918" cy="3255313"/>
          </a:xfrm>
          <a:prstGeom prst="rect">
            <a:avLst/>
          </a:prstGeom>
        </p:spPr>
        <p:txBody>
          <a:bodyPr anchor="ctr"/>
          <a:lstStyle>
            <a:lvl1pPr marL="0" indent="0" algn="ctr">
              <a:buNone/>
              <a:defRPr sz="1500"/>
            </a:lvl1pPr>
          </a:lstStyle>
          <a:p>
            <a:r>
              <a:rPr lang="en-US" dirty="0"/>
              <a:t>Click to add screenshot</a:t>
            </a:r>
          </a:p>
        </p:txBody>
      </p:sp>
      <p:sp>
        <p:nvSpPr>
          <p:cNvPr id="20" name="Picture Placeholder 7">
            <a:extLst>
              <a:ext uri="{FF2B5EF4-FFF2-40B4-BE49-F238E27FC236}">
                <a16:creationId xmlns:a16="http://schemas.microsoft.com/office/drawing/2014/main" id="{F5F183CA-D80E-D949-A42B-067E3BEC5BF0}"/>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lvl1pPr>
          </a:lstStyle>
          <a:p>
            <a:r>
              <a:rPr lang="en-US" dirty="0"/>
              <a:t>Click to add software logo </a:t>
            </a:r>
            <a:br>
              <a:rPr lang="en-US" dirty="0"/>
            </a:br>
            <a:r>
              <a:rPr lang="en-US" dirty="0"/>
              <a:t>(resize accordingly)</a:t>
            </a:r>
          </a:p>
        </p:txBody>
      </p:sp>
      <p:sp>
        <p:nvSpPr>
          <p:cNvPr id="16" name="Text Placeholder 14">
            <a:extLst>
              <a:ext uri="{FF2B5EF4-FFF2-40B4-BE49-F238E27FC236}">
                <a16:creationId xmlns:a16="http://schemas.microsoft.com/office/drawing/2014/main" id="{FD3C97B4-DB2F-7143-9C20-D1B27C6A8F8B}"/>
              </a:ext>
            </a:extLst>
          </p:cNvPr>
          <p:cNvSpPr>
            <a:spLocks noGrp="1"/>
          </p:cNvSpPr>
          <p:nvPr>
            <p:ph type="body" sz="quarter" idx="12" hasCustomPrompt="1"/>
          </p:nvPr>
        </p:nvSpPr>
        <p:spPr>
          <a:xfrm>
            <a:off x="595518" y="102870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18" name="Text Placeholder 14">
            <a:extLst>
              <a:ext uri="{FF2B5EF4-FFF2-40B4-BE49-F238E27FC236}">
                <a16:creationId xmlns:a16="http://schemas.microsoft.com/office/drawing/2014/main" id="{5C5111AD-CD26-B646-A749-1641AE275745}"/>
              </a:ext>
            </a:extLst>
          </p:cNvPr>
          <p:cNvSpPr>
            <a:spLocks noGrp="1"/>
          </p:cNvSpPr>
          <p:nvPr>
            <p:ph type="body" sz="quarter" idx="13" hasCustomPrompt="1"/>
          </p:nvPr>
        </p:nvSpPr>
        <p:spPr>
          <a:xfrm>
            <a:off x="595518" y="1620097"/>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columns of text to highlight key features.</a:t>
            </a:r>
          </a:p>
        </p:txBody>
      </p:sp>
      <p:sp>
        <p:nvSpPr>
          <p:cNvPr id="21" name="Text Placeholder 14">
            <a:extLst>
              <a:ext uri="{FF2B5EF4-FFF2-40B4-BE49-F238E27FC236}">
                <a16:creationId xmlns:a16="http://schemas.microsoft.com/office/drawing/2014/main" id="{E7EFF1BF-2FEA-D348-8E60-C00C4F7C778D}"/>
              </a:ext>
            </a:extLst>
          </p:cNvPr>
          <p:cNvSpPr>
            <a:spLocks noGrp="1"/>
          </p:cNvSpPr>
          <p:nvPr>
            <p:ph type="body" sz="quarter" idx="14" hasCustomPrompt="1"/>
          </p:nvPr>
        </p:nvSpPr>
        <p:spPr>
          <a:xfrm>
            <a:off x="595518" y="276225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2" name="Text Placeholder 14">
            <a:extLst>
              <a:ext uri="{FF2B5EF4-FFF2-40B4-BE49-F238E27FC236}">
                <a16:creationId xmlns:a16="http://schemas.microsoft.com/office/drawing/2014/main" id="{73F762EE-A020-3146-B5BE-95A496AF6B47}"/>
              </a:ext>
            </a:extLst>
          </p:cNvPr>
          <p:cNvSpPr>
            <a:spLocks noGrp="1"/>
          </p:cNvSpPr>
          <p:nvPr>
            <p:ph type="body" sz="quarter" idx="15" hasCustomPrompt="1"/>
          </p:nvPr>
        </p:nvSpPr>
        <p:spPr>
          <a:xfrm>
            <a:off x="595518" y="3353647"/>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
        <p:nvSpPr>
          <p:cNvPr id="23" name="Text Placeholder 14">
            <a:extLst>
              <a:ext uri="{FF2B5EF4-FFF2-40B4-BE49-F238E27FC236}">
                <a16:creationId xmlns:a16="http://schemas.microsoft.com/office/drawing/2014/main" id="{419E5687-3A6A-0D4B-894A-CF316C7696D5}"/>
              </a:ext>
            </a:extLst>
          </p:cNvPr>
          <p:cNvSpPr>
            <a:spLocks noGrp="1"/>
          </p:cNvSpPr>
          <p:nvPr>
            <p:ph type="body" sz="quarter" idx="16" hasCustomPrompt="1"/>
          </p:nvPr>
        </p:nvSpPr>
        <p:spPr>
          <a:xfrm>
            <a:off x="595518" y="4300658"/>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4" name="Text Placeholder 14">
            <a:extLst>
              <a:ext uri="{FF2B5EF4-FFF2-40B4-BE49-F238E27FC236}">
                <a16:creationId xmlns:a16="http://schemas.microsoft.com/office/drawing/2014/main" id="{D1F668CF-0AFC-384F-90A1-A5DA8FDA397F}"/>
              </a:ext>
            </a:extLst>
          </p:cNvPr>
          <p:cNvSpPr>
            <a:spLocks noGrp="1"/>
          </p:cNvSpPr>
          <p:nvPr>
            <p:ph type="body" sz="quarter" idx="17" hasCustomPrompt="1"/>
          </p:nvPr>
        </p:nvSpPr>
        <p:spPr>
          <a:xfrm>
            <a:off x="595518" y="4892055"/>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desktop, there are more slides with other devices you can choose from. To put in a new screenshot, delete the pre-existing one and put in a new one. Make sure to crop and resize accordingly.</a:t>
            </a:r>
          </a:p>
        </p:txBody>
      </p:sp>
    </p:spTree>
    <p:extLst>
      <p:ext uri="{BB962C8B-B14F-4D97-AF65-F5344CB8AC3E}">
        <p14:creationId xmlns:p14="http://schemas.microsoft.com/office/powerpoint/2010/main" val="149072380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 at a Glanc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BDDA92-9893-D54D-A1D0-CA26EB895A59}"/>
              </a:ext>
            </a:extLst>
          </p:cNvPr>
          <p:cNvSpPr/>
          <p:nvPr userDrawn="1"/>
        </p:nvSpPr>
        <p:spPr>
          <a:xfrm rot="10800000">
            <a:off x="2277187"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305FE7D-0C58-814D-B2C3-3F4845EAC1C0}"/>
              </a:ext>
            </a:extLst>
          </p:cNvPr>
          <p:cNvSpPr/>
          <p:nvPr userDrawn="1"/>
        </p:nvSpPr>
        <p:spPr>
          <a:xfrm rot="10800000">
            <a:off x="4906890"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F9CBCFC-2B3D-534F-85E3-395142026CF9}"/>
              </a:ext>
            </a:extLst>
          </p:cNvPr>
          <p:cNvSpPr/>
          <p:nvPr userDrawn="1"/>
        </p:nvSpPr>
        <p:spPr>
          <a:xfrm rot="10800000">
            <a:off x="7527829"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956EEF0-6610-BC45-BE85-7A49BFA42E70}"/>
              </a:ext>
            </a:extLst>
          </p:cNvPr>
          <p:cNvGrpSpPr/>
          <p:nvPr userDrawn="1"/>
        </p:nvGrpSpPr>
        <p:grpSpPr>
          <a:xfrm>
            <a:off x="159026" y="1036991"/>
            <a:ext cx="11239803" cy="775481"/>
            <a:chOff x="318094" y="2073982"/>
            <a:chExt cx="22482533" cy="1550961"/>
          </a:xfrm>
        </p:grpSpPr>
        <p:sp>
          <p:nvSpPr>
            <p:cNvPr id="10" name="Text Placeholder 2">
              <a:extLst>
                <a:ext uri="{FF2B5EF4-FFF2-40B4-BE49-F238E27FC236}">
                  <a16:creationId xmlns:a16="http://schemas.microsoft.com/office/drawing/2014/main" id="{9EB7538F-F4D0-6146-8815-1C22AFE2C216}"/>
                </a:ext>
              </a:extLst>
            </p:cNvPr>
            <p:cNvSpPr txBox="1">
              <a:spLocks/>
            </p:cNvSpPr>
            <p:nvPr/>
          </p:nvSpPr>
          <p:spPr>
            <a:xfrm>
              <a:off x="318094" y="2073982"/>
              <a:ext cx="8694688" cy="1550961"/>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r" defTabSz="457109">
                <a:lnSpc>
                  <a:spcPts val="2899"/>
                </a:lnSpc>
                <a:buNone/>
                <a:tabLst>
                  <a:tab pos="1107060" algn="l"/>
                </a:tabLst>
              </a:pPr>
              <a:r>
                <a:rPr lang="en-US" sz="2999" kern="0" dirty="0">
                  <a:solidFill>
                    <a:schemeClr val="bg1"/>
                  </a:solidFill>
                  <a:latin typeface="Arial" panose="020B0604020202020204" pitchFamily="34" charset="0"/>
                  <a:cs typeface="Arial" panose="020B0604020202020204" pitchFamily="34" charset="0"/>
                </a:rPr>
                <a:t>Rockwell Automation </a:t>
              </a:r>
              <a:br>
                <a:rPr lang="en-US" sz="2999" kern="0" dirty="0">
                  <a:solidFill>
                    <a:schemeClr val="bg1"/>
                  </a:solidFill>
                  <a:latin typeface="Arial" panose="020B0604020202020204" pitchFamily="34" charset="0"/>
                  <a:cs typeface="Arial" panose="020B0604020202020204" pitchFamily="34" charset="0"/>
                </a:rPr>
              </a:br>
              <a:r>
                <a:rPr lang="en-US" sz="2999" b="1" kern="0" dirty="0">
                  <a:solidFill>
                    <a:schemeClr val="bg1"/>
                  </a:solidFill>
                  <a:latin typeface="Arial" panose="020B0604020202020204" pitchFamily="34" charset="0"/>
                  <a:cs typeface="Arial" panose="020B0604020202020204" pitchFamily="34" charset="0"/>
                </a:rPr>
                <a:t>at a glance</a:t>
              </a:r>
            </a:p>
          </p:txBody>
        </p:sp>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9567952" y="2123098"/>
              <a:ext cx="13232675" cy="1501845"/>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defTabSz="457109">
                <a:buNone/>
              </a:pPr>
              <a:r>
                <a:rPr lang="en-US" sz="1800" b="1" kern="0" dirty="0">
                  <a:solidFill>
                    <a:schemeClr val="bg1"/>
                  </a:solidFill>
                  <a:latin typeface="Arial" panose="020B0604020202020204" pitchFamily="34" charset="0"/>
                  <a:cs typeface="Arial" panose="020B0604020202020204" pitchFamily="34" charset="0"/>
                </a:rPr>
                <a:t>Our strategy is to bring The Connected Enterprise to life.</a:t>
              </a:r>
              <a:br>
                <a:rPr lang="en-US" sz="1500" b="1" kern="0" dirty="0">
                  <a:solidFill>
                    <a:schemeClr val="bg1"/>
                  </a:solidFill>
                  <a:latin typeface="Arial" panose="020B0604020202020204" pitchFamily="34" charset="0"/>
                  <a:cs typeface="Arial" panose="020B0604020202020204" pitchFamily="34" charset="0"/>
                </a:rPr>
              </a:br>
              <a:r>
                <a:rPr lang="en-US" sz="1500" kern="0" dirty="0">
                  <a:solidFill>
                    <a:schemeClr val="bg1"/>
                  </a:solidFill>
                  <a:latin typeface="Arial" panose="020B0604020202020204" pitchFamily="34" charset="0"/>
                  <a:cs typeface="Arial" panose="020B0604020202020204" pitchFamily="34" charset="0"/>
                </a:rPr>
                <a:t>We integrate control and information across the enterprise to help industrial</a:t>
              </a:r>
              <a:br>
                <a:rPr lang="en-US" sz="1500" kern="0" dirty="0">
                  <a:solidFill>
                    <a:schemeClr val="bg1"/>
                  </a:solidFill>
                  <a:latin typeface="Arial" panose="020B0604020202020204" pitchFamily="34" charset="0"/>
                  <a:cs typeface="Arial" panose="020B0604020202020204" pitchFamily="34" charset="0"/>
                </a:rPr>
              </a:br>
              <a:r>
                <a:rPr lang="en-US" sz="1500" kern="0" dirty="0">
                  <a:solidFill>
                    <a:schemeClr val="bg1"/>
                  </a:solidFill>
                  <a:latin typeface="Arial" panose="020B0604020202020204" pitchFamily="34" charset="0"/>
                  <a:cs typeface="Arial" panose="020B0604020202020204" pitchFamily="34" charset="0"/>
                </a:rPr>
                <a:t>companies and their people be more productive.</a:t>
              </a:r>
              <a:endParaRPr lang="en-US" sz="1500" b="1" kern="0" dirty="0">
                <a:solidFill>
                  <a:schemeClr val="bg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462A29F-DA8E-5841-B1D4-5A466D63A017}"/>
                </a:ext>
              </a:extLst>
            </p:cNvPr>
            <p:cNvCxnSpPr>
              <a:cxnSpLocks/>
            </p:cNvCxnSpPr>
            <p:nvPr/>
          </p:nvCxnSpPr>
          <p:spPr bwMode="auto">
            <a:xfrm>
              <a:off x="9287086" y="2145958"/>
              <a:ext cx="0" cy="1328762"/>
            </a:xfrm>
            <a:prstGeom prst="line">
              <a:avLst/>
            </a:prstGeom>
            <a:noFill/>
            <a:ln w="25400" cap="flat" cmpd="sng" algn="ctr">
              <a:solidFill>
                <a:schemeClr val="accent5"/>
              </a:solidFill>
              <a:prstDash val="solid"/>
              <a:round/>
              <a:headEnd type="none" w="med" len="med"/>
              <a:tailEnd type="none" w="med" len="med"/>
            </a:ln>
            <a:effectLst/>
          </p:spPr>
        </p:cxnSp>
      </p:grpSp>
      <p:sp>
        <p:nvSpPr>
          <p:cNvPr id="13" name="TextBox 12">
            <a:extLst>
              <a:ext uri="{FF2B5EF4-FFF2-40B4-BE49-F238E27FC236}">
                <a16:creationId xmlns:a16="http://schemas.microsoft.com/office/drawing/2014/main" id="{4B48D53F-117A-E746-91E2-CDC20795909D}"/>
              </a:ext>
            </a:extLst>
          </p:cNvPr>
          <p:cNvSpPr txBox="1"/>
          <p:nvPr userDrawn="1"/>
        </p:nvSpPr>
        <p:spPr>
          <a:xfrm>
            <a:off x="5444219" y="3621870"/>
            <a:ext cx="1303563" cy="307777"/>
          </a:xfrm>
          <a:prstGeom prst="rect">
            <a:avLst/>
          </a:prstGeom>
          <a:noFill/>
        </p:spPr>
        <p:txBody>
          <a:bodyPr wrap="none" rtlCol="0" anchor="ctr" anchorCtr="0">
            <a:spAutoFit/>
          </a:bodyPr>
          <a:lstStyle/>
          <a:p>
            <a:pPr algn="ctr"/>
            <a:r>
              <a:rPr lang="en-US" sz="1400" b="1" dirty="0">
                <a:solidFill>
                  <a:schemeClr val="bg1"/>
                </a:solidFill>
                <a:latin typeface="Arial" panose="020B0604020202020204" pitchFamily="34" charset="0"/>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3146099"/>
            <a:ext cx="1667834"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dirty="0">
                <a:solidFill>
                  <a:schemeClr val="bg1"/>
                </a:solidFill>
                <a:latin typeface="Arial" panose="020B0604020202020204" pitchFamily="34" charset="0"/>
                <a:ea typeface="Montserrat Ultra Light" charset="0"/>
                <a:cs typeface="Arial" panose="020B0604020202020204" pitchFamily="34" charset="0"/>
                <a:sym typeface="Bebas Neue" charset="0"/>
              </a:rPr>
              <a:t>23,000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464072" y="3621870"/>
            <a:ext cx="1925464" cy="307777"/>
          </a:xfrm>
          <a:prstGeom prst="rect">
            <a:avLst/>
          </a:prstGeom>
          <a:noFill/>
        </p:spPr>
        <p:txBody>
          <a:bodyPr wrap="none" rtlCol="0" anchor="ctr" anchorCtr="0">
            <a:spAutoFit/>
          </a:bodyPr>
          <a:lstStyle/>
          <a:p>
            <a:pPr algn="ctr"/>
            <a:r>
              <a:rPr lang="en-US" sz="1400" b="1" dirty="0">
                <a:solidFill>
                  <a:schemeClr val="bg1"/>
                </a:solidFill>
                <a:latin typeface="Arial" panose="020B0604020202020204" pitchFamily="34" charset="0"/>
                <a:ea typeface="Poppins SemiBold" charset="0"/>
                <a:cs typeface="Arial" panose="020B0604020202020204" pitchFamily="34" charset="0"/>
              </a:rPr>
              <a:t>FISCAL 2018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27280" y="3146099"/>
            <a:ext cx="1199047"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dirty="0">
                <a:solidFill>
                  <a:schemeClr val="bg1"/>
                </a:solidFill>
                <a:latin typeface="Arial" panose="020B0604020202020204" pitchFamily="34" charset="0"/>
                <a:ea typeface="Montserrat Ultra Light" charset="0"/>
                <a:cs typeface="Arial" panose="020B0604020202020204" pitchFamily="34" charset="0"/>
                <a:sym typeface="Bebas Neue" charset="0"/>
              </a:rPr>
              <a:t>$6.7B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143873" y="3621870"/>
            <a:ext cx="1242648" cy="307777"/>
          </a:xfrm>
          <a:prstGeom prst="rect">
            <a:avLst/>
          </a:prstGeom>
          <a:noFill/>
        </p:spPr>
        <p:txBody>
          <a:bodyPr wrap="none" rtlCol="0" anchor="ctr" anchorCtr="0">
            <a:spAutoFit/>
          </a:bodyPr>
          <a:lstStyle/>
          <a:p>
            <a:pPr algn="ctr"/>
            <a:r>
              <a:rPr lang="en-US" sz="1400" b="1" dirty="0">
                <a:solidFill>
                  <a:schemeClr val="bg1"/>
                </a:solidFill>
                <a:latin typeface="Arial" panose="020B0604020202020204" pitchFamily="34" charset="0"/>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84483" y="3146099"/>
            <a:ext cx="761427"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dirty="0">
                <a:solidFill>
                  <a:schemeClr val="bg1"/>
                </a:solidFill>
                <a:latin typeface="Arial" panose="020B0604020202020204" pitchFamily="34" charset="0"/>
                <a:ea typeface="Montserrat Ultra Light" charset="0"/>
                <a:cs typeface="Arial" panose="020B0604020202020204" pitchFamily="34" charset="0"/>
                <a:sym typeface="Bebas Neue" charset="0"/>
              </a:rPr>
              <a:t>80+</a:t>
            </a:r>
          </a:p>
        </p:txBody>
      </p:sp>
      <p:sp>
        <p:nvSpPr>
          <p:cNvPr id="19" name="TextBox 18">
            <a:extLst>
              <a:ext uri="{FF2B5EF4-FFF2-40B4-BE49-F238E27FC236}">
                <a16:creationId xmlns:a16="http://schemas.microsoft.com/office/drawing/2014/main" id="{751190DC-3B2B-734B-8553-F75B8AE54924}"/>
              </a:ext>
            </a:extLst>
          </p:cNvPr>
          <p:cNvSpPr txBox="1"/>
          <p:nvPr userDrawn="1"/>
        </p:nvSpPr>
        <p:spPr>
          <a:xfrm>
            <a:off x="1976418" y="5116362"/>
            <a:ext cx="8239179" cy="307777"/>
          </a:xfrm>
          <a:prstGeom prst="rect">
            <a:avLst/>
          </a:prstGeom>
          <a:noFill/>
        </p:spPr>
        <p:txBody>
          <a:bodyPr wrap="none" rtlCol="0" anchor="ctr" anchorCtr="0">
            <a:spAutoFit/>
          </a:bodyPr>
          <a:lstStyle/>
          <a:p>
            <a:pPr algn="ctr"/>
            <a:r>
              <a:rPr lang="en-US" sz="1400" dirty="0">
                <a:solidFill>
                  <a:schemeClr val="bg1"/>
                </a:solidFill>
                <a:latin typeface="Arial" panose="020B0604020202020204" pitchFamily="34" charset="0"/>
                <a:ea typeface="Poppins SemiBold" charset="0"/>
                <a:cs typeface="Arial" panose="020B0604020202020204" pitchFamily="34" charset="0"/>
              </a:rPr>
              <a:t>ABOVE-MARKET GROWTH  </a:t>
            </a:r>
            <a:r>
              <a:rPr lang="en-US" sz="1400" b="1" dirty="0">
                <a:solidFill>
                  <a:schemeClr val="bg1"/>
                </a:solidFill>
                <a:latin typeface="Arial Black" panose="020B0604020202020204" pitchFamily="34" charset="0"/>
                <a:ea typeface="Poppins SemiBold" charset="0"/>
                <a:cs typeface="Arial Black" panose="020B0604020202020204" pitchFamily="34" charset="0"/>
              </a:rPr>
              <a:t>|</a:t>
            </a:r>
            <a:r>
              <a:rPr lang="en-US" sz="1400" dirty="0">
                <a:solidFill>
                  <a:schemeClr val="bg1"/>
                </a:solidFill>
                <a:latin typeface="Arial" panose="020B0604020202020204" pitchFamily="34" charset="0"/>
                <a:ea typeface="Poppins SemiBold" charset="0"/>
                <a:cs typeface="Arial" panose="020B0604020202020204" pitchFamily="34" charset="0"/>
              </a:rPr>
              <a:t>  PRODUCTIVITY  </a:t>
            </a:r>
            <a:r>
              <a:rPr lang="en-US" sz="1400" b="1" dirty="0">
                <a:solidFill>
                  <a:schemeClr val="bg1"/>
                </a:solidFill>
                <a:latin typeface="Arial Black" panose="020B0604020202020204" pitchFamily="34" charset="0"/>
                <a:ea typeface="Poppins SemiBold" charset="0"/>
                <a:cs typeface="Arial Black" panose="020B0604020202020204" pitchFamily="34" charset="0"/>
              </a:rPr>
              <a:t>|</a:t>
            </a:r>
            <a:r>
              <a:rPr lang="en-US" sz="1400" dirty="0">
                <a:solidFill>
                  <a:schemeClr val="bg1"/>
                </a:solidFill>
                <a:latin typeface="Arial" panose="020B0604020202020204" pitchFamily="34" charset="0"/>
                <a:ea typeface="Poppins SemiBold" charset="0"/>
                <a:cs typeface="Arial" panose="020B0604020202020204" pitchFamily="34" charset="0"/>
              </a:rPr>
              <a:t>  INTELLECTUAL CAPITAL  &gt;  VALUE CREATION</a:t>
            </a:r>
          </a:p>
        </p:txBody>
      </p:sp>
    </p:spTree>
    <p:extLst>
      <p:ext uri="{BB962C8B-B14F-4D97-AF65-F5344CB8AC3E}">
        <p14:creationId xmlns:p14="http://schemas.microsoft.com/office/powerpoint/2010/main" val="193092020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ftware Showcase Laptop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8AF4C1-64DB-EF46-AA31-E52DBEC773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26630" y="431369"/>
            <a:ext cx="5629320" cy="2963955"/>
          </a:xfrm>
          <a:prstGeom prst="rect">
            <a:avLst/>
          </a:prstGeom>
          <a:effectLst>
            <a:reflection blurRad="6350" stA="30000" endPos="7000" dir="5400000" sy="-100000" algn="bl" rotWithShape="0"/>
          </a:effectLst>
        </p:spPr>
      </p:pic>
      <p:sp>
        <p:nvSpPr>
          <p:cNvPr id="7" name="Picture Placeholder 7">
            <a:extLst>
              <a:ext uri="{FF2B5EF4-FFF2-40B4-BE49-F238E27FC236}">
                <a16:creationId xmlns:a16="http://schemas.microsoft.com/office/drawing/2014/main" id="{CD6F5F80-E22E-5C43-AB87-403525525B74}"/>
              </a:ext>
            </a:extLst>
          </p:cNvPr>
          <p:cNvSpPr>
            <a:spLocks noGrp="1"/>
          </p:cNvSpPr>
          <p:nvPr>
            <p:ph type="pic" sz="quarter" idx="11" hasCustomPrompt="1"/>
          </p:nvPr>
        </p:nvSpPr>
        <p:spPr>
          <a:xfrm>
            <a:off x="394717" y="437230"/>
            <a:ext cx="5731913" cy="2427890"/>
          </a:xfrm>
          <a:prstGeom prst="rect">
            <a:avLst/>
          </a:prstGeom>
        </p:spPr>
        <p:txBody>
          <a:bodyPr anchor="ctr"/>
          <a:lstStyle>
            <a:lvl1pPr marL="0" indent="0" algn="ctr">
              <a:buNone/>
              <a:defRPr sz="1500"/>
            </a:lvl1pPr>
          </a:lstStyle>
          <a:p>
            <a:r>
              <a:rPr lang="en-US" dirty="0"/>
              <a:t>Click to add software logo (resize accordingly)</a:t>
            </a:r>
          </a:p>
        </p:txBody>
      </p:sp>
      <p:cxnSp>
        <p:nvCxnSpPr>
          <p:cNvPr id="25" name="Straight Connector 24">
            <a:extLst>
              <a:ext uri="{FF2B5EF4-FFF2-40B4-BE49-F238E27FC236}">
                <a16:creationId xmlns:a16="http://schemas.microsoft.com/office/drawing/2014/main" id="{2FC27720-A59A-5D49-9C14-4074BF6B1A78}"/>
              </a:ext>
            </a:extLst>
          </p:cNvPr>
          <p:cNvCxnSpPr>
            <a:cxnSpLocks/>
          </p:cNvCxnSpPr>
          <p:nvPr userDrawn="1"/>
        </p:nvCxnSpPr>
        <p:spPr bwMode="auto">
          <a:xfrm>
            <a:off x="4068550" y="3436620"/>
            <a:ext cx="0" cy="2308860"/>
          </a:xfrm>
          <a:prstGeom prst="line">
            <a:avLst/>
          </a:prstGeom>
          <a:noFill/>
          <a:ln w="25400" cap="flat" cmpd="sng" algn="ctr">
            <a:solidFill>
              <a:schemeClr val="bg1"/>
            </a:solidFill>
            <a:prstDash val="solid"/>
            <a:round/>
            <a:headEnd type="none" w="med" len="med"/>
            <a:tailEnd type="none" w="med" len="med"/>
          </a:ln>
          <a:effectLst/>
        </p:spPr>
      </p:cxnSp>
      <p:sp>
        <p:nvSpPr>
          <p:cNvPr id="8" name="Picture Placeholder 7">
            <a:extLst>
              <a:ext uri="{FF2B5EF4-FFF2-40B4-BE49-F238E27FC236}">
                <a16:creationId xmlns:a16="http://schemas.microsoft.com/office/drawing/2014/main" id="{5574A2A9-BBDF-2C43-B1D1-689A1AFC0A5B}"/>
              </a:ext>
            </a:extLst>
          </p:cNvPr>
          <p:cNvSpPr>
            <a:spLocks noGrp="1"/>
          </p:cNvSpPr>
          <p:nvPr>
            <p:ph type="pic" sz="quarter" idx="10" hasCustomPrompt="1"/>
          </p:nvPr>
        </p:nvSpPr>
        <p:spPr>
          <a:xfrm>
            <a:off x="6904398" y="620110"/>
            <a:ext cx="4014429" cy="2427890"/>
          </a:xfrm>
          <a:prstGeom prst="rect">
            <a:avLst/>
          </a:prstGeom>
        </p:spPr>
        <p:txBody>
          <a:bodyPr anchor="ctr"/>
          <a:lstStyle>
            <a:lvl1pPr marL="0" indent="0" algn="ctr">
              <a:buNone/>
              <a:defRPr sz="1500"/>
            </a:lvl1pPr>
          </a:lstStyle>
          <a:p>
            <a:r>
              <a:rPr lang="en-US" dirty="0"/>
              <a:t>Click to add screenshot</a:t>
            </a:r>
          </a:p>
        </p:txBody>
      </p:sp>
      <p:cxnSp>
        <p:nvCxnSpPr>
          <p:cNvPr id="26" name="Straight Connector 25">
            <a:extLst>
              <a:ext uri="{FF2B5EF4-FFF2-40B4-BE49-F238E27FC236}">
                <a16:creationId xmlns:a16="http://schemas.microsoft.com/office/drawing/2014/main" id="{FCF15D25-625C-144E-AF96-5365C10D71F2}"/>
              </a:ext>
            </a:extLst>
          </p:cNvPr>
          <p:cNvCxnSpPr>
            <a:cxnSpLocks/>
          </p:cNvCxnSpPr>
          <p:nvPr userDrawn="1"/>
        </p:nvCxnSpPr>
        <p:spPr bwMode="auto">
          <a:xfrm>
            <a:off x="8152338" y="3436620"/>
            <a:ext cx="0" cy="2308860"/>
          </a:xfrm>
          <a:prstGeom prst="line">
            <a:avLst/>
          </a:prstGeom>
          <a:noFill/>
          <a:ln w="25400" cap="flat" cmpd="sng" algn="ctr">
            <a:solidFill>
              <a:schemeClr val="bg1"/>
            </a:solidFill>
            <a:prstDash val="solid"/>
            <a:round/>
            <a:headEnd type="none" w="med" len="med"/>
            <a:tailEnd type="none" w="med" len="med"/>
          </a:ln>
          <a:effectLst/>
        </p:spPr>
      </p:cxnSp>
      <p:sp>
        <p:nvSpPr>
          <p:cNvPr id="19" name="Text Placeholder 14">
            <a:extLst>
              <a:ext uri="{FF2B5EF4-FFF2-40B4-BE49-F238E27FC236}">
                <a16:creationId xmlns:a16="http://schemas.microsoft.com/office/drawing/2014/main" id="{F9FBDECB-63AA-3442-8771-023EEBE5D900}"/>
              </a:ext>
            </a:extLst>
          </p:cNvPr>
          <p:cNvSpPr>
            <a:spLocks noGrp="1"/>
          </p:cNvSpPr>
          <p:nvPr>
            <p:ph type="body" sz="quarter" idx="12" hasCustomPrompt="1"/>
          </p:nvPr>
        </p:nvSpPr>
        <p:spPr>
          <a:xfrm>
            <a:off x="381744"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20" name="Text Placeholder 14">
            <a:extLst>
              <a:ext uri="{FF2B5EF4-FFF2-40B4-BE49-F238E27FC236}">
                <a16:creationId xmlns:a16="http://schemas.microsoft.com/office/drawing/2014/main" id="{4D5BDE7A-8CBE-AC4E-A1F4-BBE2E1481453}"/>
              </a:ext>
            </a:extLst>
          </p:cNvPr>
          <p:cNvSpPr>
            <a:spLocks noGrp="1"/>
          </p:cNvSpPr>
          <p:nvPr>
            <p:ph type="body" sz="quarter" idx="13" hasCustomPrompt="1"/>
          </p:nvPr>
        </p:nvSpPr>
        <p:spPr>
          <a:xfrm>
            <a:off x="381744"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columns of text to highlight key features.</a:t>
            </a:r>
          </a:p>
        </p:txBody>
      </p:sp>
      <p:sp>
        <p:nvSpPr>
          <p:cNvPr id="21" name="Text Placeholder 14">
            <a:extLst>
              <a:ext uri="{FF2B5EF4-FFF2-40B4-BE49-F238E27FC236}">
                <a16:creationId xmlns:a16="http://schemas.microsoft.com/office/drawing/2014/main" id="{10F540CE-AAC2-9A42-A277-02CE450F4518}"/>
              </a:ext>
            </a:extLst>
          </p:cNvPr>
          <p:cNvSpPr>
            <a:spLocks noGrp="1"/>
          </p:cNvSpPr>
          <p:nvPr>
            <p:ph type="body" sz="quarter" idx="14" hasCustomPrompt="1"/>
          </p:nvPr>
        </p:nvSpPr>
        <p:spPr>
          <a:xfrm>
            <a:off x="8535317"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2" name="Text Placeholder 14">
            <a:extLst>
              <a:ext uri="{FF2B5EF4-FFF2-40B4-BE49-F238E27FC236}">
                <a16:creationId xmlns:a16="http://schemas.microsoft.com/office/drawing/2014/main" id="{E2C85ACB-138A-3B41-AE50-FD2F1C13C201}"/>
              </a:ext>
            </a:extLst>
          </p:cNvPr>
          <p:cNvSpPr>
            <a:spLocks noGrp="1"/>
          </p:cNvSpPr>
          <p:nvPr>
            <p:ph type="body" sz="quarter" idx="15" hasCustomPrompt="1"/>
          </p:nvPr>
        </p:nvSpPr>
        <p:spPr>
          <a:xfrm>
            <a:off x="8535317"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desktop, there are more slides with other devices you can choose from. To put in a new screenshot, delete the pre-existing one and put in a new one. Make sure to crop and resize accordingly.</a:t>
            </a:r>
          </a:p>
        </p:txBody>
      </p:sp>
      <p:sp>
        <p:nvSpPr>
          <p:cNvPr id="23" name="Text Placeholder 14">
            <a:extLst>
              <a:ext uri="{FF2B5EF4-FFF2-40B4-BE49-F238E27FC236}">
                <a16:creationId xmlns:a16="http://schemas.microsoft.com/office/drawing/2014/main" id="{59315F7C-480C-8346-9FF7-66DC3DB0DB02}"/>
              </a:ext>
            </a:extLst>
          </p:cNvPr>
          <p:cNvSpPr>
            <a:spLocks noGrp="1"/>
          </p:cNvSpPr>
          <p:nvPr>
            <p:ph type="body" sz="quarter" idx="16" hasCustomPrompt="1"/>
          </p:nvPr>
        </p:nvSpPr>
        <p:spPr>
          <a:xfrm>
            <a:off x="4458531"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4" name="Text Placeholder 14">
            <a:extLst>
              <a:ext uri="{FF2B5EF4-FFF2-40B4-BE49-F238E27FC236}">
                <a16:creationId xmlns:a16="http://schemas.microsoft.com/office/drawing/2014/main" id="{44D82052-1584-6746-94A5-BCB0B91F1405}"/>
              </a:ext>
            </a:extLst>
          </p:cNvPr>
          <p:cNvSpPr>
            <a:spLocks noGrp="1"/>
          </p:cNvSpPr>
          <p:nvPr>
            <p:ph type="body" sz="quarter" idx="17" hasCustomPrompt="1"/>
          </p:nvPr>
        </p:nvSpPr>
        <p:spPr>
          <a:xfrm>
            <a:off x="4458531"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Tree>
    <p:extLst>
      <p:ext uri="{BB962C8B-B14F-4D97-AF65-F5344CB8AC3E}">
        <p14:creationId xmlns:p14="http://schemas.microsoft.com/office/powerpoint/2010/main" val="403363227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ftware Showcase Lapto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050441" y="1639468"/>
            <a:ext cx="8077040" cy="425273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183594" y="1889460"/>
            <a:ext cx="5754442" cy="3466167"/>
          </a:xfrm>
          <a:prstGeom prst="rect">
            <a:avLst/>
          </a:prstGeom>
        </p:spPr>
        <p:txBody>
          <a:bodyPr anchor="ctr"/>
          <a:lstStyle>
            <a:lvl1pPr marL="0" indent="0" algn="ctr">
              <a:buNone/>
              <a:defRPr sz="1500"/>
            </a:lvl1pPr>
          </a:lstStyle>
          <a:p>
            <a:r>
              <a:rPr lang="en-US" dirty="0"/>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lvl1pPr>
          </a:lstStyle>
          <a:p>
            <a:r>
              <a:rPr lang="en-US" dirty="0"/>
              <a:t>Click to add software logo </a:t>
            </a:r>
            <a:br>
              <a:rPr lang="en-US" dirty="0"/>
            </a:br>
            <a:r>
              <a:rPr lang="en-US" dirty="0"/>
              <a:t>(resize accordingly)</a:t>
            </a:r>
          </a:p>
        </p:txBody>
      </p:sp>
      <p:sp>
        <p:nvSpPr>
          <p:cNvPr id="11" name="Text Placeholder 14">
            <a:extLst>
              <a:ext uri="{FF2B5EF4-FFF2-40B4-BE49-F238E27FC236}">
                <a16:creationId xmlns:a16="http://schemas.microsoft.com/office/drawing/2014/main" id="{C322F71B-CE92-D540-B826-655FF121C627}"/>
              </a:ext>
            </a:extLst>
          </p:cNvPr>
          <p:cNvSpPr>
            <a:spLocks noGrp="1"/>
          </p:cNvSpPr>
          <p:nvPr>
            <p:ph type="body" sz="quarter" idx="12" hasCustomPrompt="1"/>
          </p:nvPr>
        </p:nvSpPr>
        <p:spPr>
          <a:xfrm>
            <a:off x="595518" y="102870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12" name="Text Placeholder 14">
            <a:extLst>
              <a:ext uri="{FF2B5EF4-FFF2-40B4-BE49-F238E27FC236}">
                <a16:creationId xmlns:a16="http://schemas.microsoft.com/office/drawing/2014/main" id="{237F34C7-AA52-5443-B141-1859FF1B0606}"/>
              </a:ext>
            </a:extLst>
          </p:cNvPr>
          <p:cNvSpPr>
            <a:spLocks noGrp="1"/>
          </p:cNvSpPr>
          <p:nvPr>
            <p:ph type="body" sz="quarter" idx="13" hasCustomPrompt="1"/>
          </p:nvPr>
        </p:nvSpPr>
        <p:spPr>
          <a:xfrm>
            <a:off x="595518" y="1620097"/>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rows of text to highlight key features.</a:t>
            </a:r>
          </a:p>
        </p:txBody>
      </p:sp>
      <p:sp>
        <p:nvSpPr>
          <p:cNvPr id="13" name="Text Placeholder 14">
            <a:extLst>
              <a:ext uri="{FF2B5EF4-FFF2-40B4-BE49-F238E27FC236}">
                <a16:creationId xmlns:a16="http://schemas.microsoft.com/office/drawing/2014/main" id="{D99BE0FB-F109-574B-9401-C9CA15705907}"/>
              </a:ext>
            </a:extLst>
          </p:cNvPr>
          <p:cNvSpPr>
            <a:spLocks noGrp="1"/>
          </p:cNvSpPr>
          <p:nvPr>
            <p:ph type="body" sz="quarter" idx="14" hasCustomPrompt="1"/>
          </p:nvPr>
        </p:nvSpPr>
        <p:spPr>
          <a:xfrm>
            <a:off x="595518" y="276225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15" name="Text Placeholder 14">
            <a:extLst>
              <a:ext uri="{FF2B5EF4-FFF2-40B4-BE49-F238E27FC236}">
                <a16:creationId xmlns:a16="http://schemas.microsoft.com/office/drawing/2014/main" id="{B209CC74-6EE3-9E49-8FC1-02C534EA82A5}"/>
              </a:ext>
            </a:extLst>
          </p:cNvPr>
          <p:cNvSpPr>
            <a:spLocks noGrp="1"/>
          </p:cNvSpPr>
          <p:nvPr>
            <p:ph type="body" sz="quarter" idx="15" hasCustomPrompt="1"/>
          </p:nvPr>
        </p:nvSpPr>
        <p:spPr>
          <a:xfrm>
            <a:off x="595518" y="3353647"/>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
        <p:nvSpPr>
          <p:cNvPr id="17" name="Text Placeholder 14">
            <a:extLst>
              <a:ext uri="{FF2B5EF4-FFF2-40B4-BE49-F238E27FC236}">
                <a16:creationId xmlns:a16="http://schemas.microsoft.com/office/drawing/2014/main" id="{FDED76FC-D8D4-8842-ADBB-E57AE2CD817B}"/>
              </a:ext>
            </a:extLst>
          </p:cNvPr>
          <p:cNvSpPr>
            <a:spLocks noGrp="1"/>
          </p:cNvSpPr>
          <p:nvPr>
            <p:ph type="body" sz="quarter" idx="16" hasCustomPrompt="1"/>
          </p:nvPr>
        </p:nvSpPr>
        <p:spPr>
          <a:xfrm>
            <a:off x="595518" y="4300658"/>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19" name="Text Placeholder 14">
            <a:extLst>
              <a:ext uri="{FF2B5EF4-FFF2-40B4-BE49-F238E27FC236}">
                <a16:creationId xmlns:a16="http://schemas.microsoft.com/office/drawing/2014/main" id="{6C6F09F8-7545-EF43-9F7C-2B0113711B15}"/>
              </a:ext>
            </a:extLst>
          </p:cNvPr>
          <p:cNvSpPr>
            <a:spLocks noGrp="1"/>
          </p:cNvSpPr>
          <p:nvPr>
            <p:ph type="body" sz="quarter" idx="17" hasCustomPrompt="1"/>
          </p:nvPr>
        </p:nvSpPr>
        <p:spPr>
          <a:xfrm>
            <a:off x="595518" y="4892055"/>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phone, there are more slides with other devices you can choose from. To put in a new screenshot, delete the pre-existing one and put in a new one. Make sure to crop and resize accordingly.</a:t>
            </a:r>
          </a:p>
        </p:txBody>
      </p:sp>
    </p:spTree>
    <p:extLst>
      <p:ext uri="{BB962C8B-B14F-4D97-AF65-F5344CB8AC3E}">
        <p14:creationId xmlns:p14="http://schemas.microsoft.com/office/powerpoint/2010/main" val="195863365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ftware Showcase Tablet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A0FE897-CEC6-C642-BC60-1020A1443565}"/>
              </a:ext>
            </a:extLst>
          </p:cNvPr>
          <p:cNvCxnSpPr>
            <a:cxnSpLocks/>
          </p:cNvCxnSpPr>
          <p:nvPr userDrawn="1"/>
        </p:nvCxnSpPr>
        <p:spPr bwMode="auto">
          <a:xfrm>
            <a:off x="4068550" y="3436620"/>
            <a:ext cx="0" cy="2308860"/>
          </a:xfrm>
          <a:prstGeom prst="line">
            <a:avLst/>
          </a:prstGeom>
          <a:noFill/>
          <a:ln w="25400" cap="flat" cmpd="sng" algn="ctr">
            <a:solidFill>
              <a:schemeClr val="bg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D18BA14-1932-4F42-8EC1-DCC7A110DD43}"/>
              </a:ext>
            </a:extLst>
          </p:cNvPr>
          <p:cNvCxnSpPr>
            <a:cxnSpLocks/>
          </p:cNvCxnSpPr>
          <p:nvPr userDrawn="1"/>
        </p:nvCxnSpPr>
        <p:spPr bwMode="auto">
          <a:xfrm>
            <a:off x="8152338" y="3436620"/>
            <a:ext cx="0" cy="2308860"/>
          </a:xfrm>
          <a:prstGeom prst="line">
            <a:avLst/>
          </a:prstGeom>
          <a:noFill/>
          <a:ln w="25400" cap="flat" cmpd="sng" algn="ctr">
            <a:solidFill>
              <a:schemeClr val="bg1"/>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7C03E034-4338-4A4E-8766-5F9F0C57681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696922" y="357447"/>
            <a:ext cx="4773248" cy="2968521"/>
          </a:xfrm>
          <a:prstGeom prst="rect">
            <a:avLst/>
          </a:prstGeom>
          <a:effectLst>
            <a:reflection blurRad="6350" stA="30000" endPos="7000" dir="5400000" sy="-100000" algn="bl" rotWithShape="0"/>
          </a:effectLst>
        </p:spPr>
      </p:pic>
      <p:sp>
        <p:nvSpPr>
          <p:cNvPr id="8" name="Picture Placeholder 7">
            <a:extLst>
              <a:ext uri="{FF2B5EF4-FFF2-40B4-BE49-F238E27FC236}">
                <a16:creationId xmlns:a16="http://schemas.microsoft.com/office/drawing/2014/main" id="{5574A2A9-BBDF-2C43-B1D1-689A1AFC0A5B}"/>
              </a:ext>
            </a:extLst>
          </p:cNvPr>
          <p:cNvSpPr>
            <a:spLocks noGrp="1"/>
          </p:cNvSpPr>
          <p:nvPr>
            <p:ph type="pic" sz="quarter" idx="10" hasCustomPrompt="1"/>
          </p:nvPr>
        </p:nvSpPr>
        <p:spPr>
          <a:xfrm>
            <a:off x="7063309" y="704029"/>
            <a:ext cx="4032143" cy="2293897"/>
          </a:xfrm>
          <a:prstGeom prst="rect">
            <a:avLst/>
          </a:prstGeom>
        </p:spPr>
        <p:txBody>
          <a:bodyPr anchor="ctr"/>
          <a:lstStyle>
            <a:lvl1pPr marL="0" indent="0" algn="ctr">
              <a:buNone/>
              <a:defRPr sz="1500"/>
            </a:lvl1pPr>
          </a:lstStyle>
          <a:p>
            <a:r>
              <a:rPr lang="en-US" dirty="0"/>
              <a:t>Click to add screenshot</a:t>
            </a:r>
          </a:p>
        </p:txBody>
      </p:sp>
      <p:sp>
        <p:nvSpPr>
          <p:cNvPr id="9" name="Picture Placeholder 7">
            <a:extLst>
              <a:ext uri="{FF2B5EF4-FFF2-40B4-BE49-F238E27FC236}">
                <a16:creationId xmlns:a16="http://schemas.microsoft.com/office/drawing/2014/main" id="{EDB5F801-D1C9-5040-AD54-ACB29CDF88BD}"/>
              </a:ext>
            </a:extLst>
          </p:cNvPr>
          <p:cNvSpPr>
            <a:spLocks noGrp="1"/>
          </p:cNvSpPr>
          <p:nvPr>
            <p:ph type="pic" sz="quarter" idx="11" hasCustomPrompt="1"/>
          </p:nvPr>
        </p:nvSpPr>
        <p:spPr>
          <a:xfrm>
            <a:off x="394717" y="437230"/>
            <a:ext cx="5731913" cy="2427890"/>
          </a:xfrm>
          <a:prstGeom prst="rect">
            <a:avLst/>
          </a:prstGeom>
        </p:spPr>
        <p:txBody>
          <a:bodyPr anchor="ctr"/>
          <a:lstStyle>
            <a:lvl1pPr marL="0" indent="0" algn="ctr">
              <a:buNone/>
              <a:defRPr sz="1500"/>
            </a:lvl1pPr>
          </a:lstStyle>
          <a:p>
            <a:r>
              <a:rPr lang="en-US" dirty="0"/>
              <a:t>Click to add software logo (resize accordingly)</a:t>
            </a:r>
          </a:p>
        </p:txBody>
      </p:sp>
      <p:sp>
        <p:nvSpPr>
          <p:cNvPr id="19" name="Text Placeholder 14">
            <a:extLst>
              <a:ext uri="{FF2B5EF4-FFF2-40B4-BE49-F238E27FC236}">
                <a16:creationId xmlns:a16="http://schemas.microsoft.com/office/drawing/2014/main" id="{0D7BC695-AC2F-F04A-8B65-71E1E0BA54C2}"/>
              </a:ext>
            </a:extLst>
          </p:cNvPr>
          <p:cNvSpPr>
            <a:spLocks noGrp="1"/>
          </p:cNvSpPr>
          <p:nvPr>
            <p:ph type="body" sz="quarter" idx="12" hasCustomPrompt="1"/>
          </p:nvPr>
        </p:nvSpPr>
        <p:spPr>
          <a:xfrm>
            <a:off x="381744"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20" name="Text Placeholder 14">
            <a:extLst>
              <a:ext uri="{FF2B5EF4-FFF2-40B4-BE49-F238E27FC236}">
                <a16:creationId xmlns:a16="http://schemas.microsoft.com/office/drawing/2014/main" id="{6DD3D6B7-8FB5-1844-9E42-58CDCE658453}"/>
              </a:ext>
            </a:extLst>
          </p:cNvPr>
          <p:cNvSpPr>
            <a:spLocks noGrp="1"/>
          </p:cNvSpPr>
          <p:nvPr>
            <p:ph type="body" sz="quarter" idx="13" hasCustomPrompt="1"/>
          </p:nvPr>
        </p:nvSpPr>
        <p:spPr>
          <a:xfrm>
            <a:off x="381744"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columns of text to highlight key features.</a:t>
            </a:r>
          </a:p>
        </p:txBody>
      </p:sp>
      <p:sp>
        <p:nvSpPr>
          <p:cNvPr id="21" name="Text Placeholder 14">
            <a:extLst>
              <a:ext uri="{FF2B5EF4-FFF2-40B4-BE49-F238E27FC236}">
                <a16:creationId xmlns:a16="http://schemas.microsoft.com/office/drawing/2014/main" id="{53BC41E9-D763-0C42-93BD-95C7E9C204C9}"/>
              </a:ext>
            </a:extLst>
          </p:cNvPr>
          <p:cNvSpPr>
            <a:spLocks noGrp="1"/>
          </p:cNvSpPr>
          <p:nvPr>
            <p:ph type="body" sz="quarter" idx="14" hasCustomPrompt="1"/>
          </p:nvPr>
        </p:nvSpPr>
        <p:spPr>
          <a:xfrm>
            <a:off x="8535317"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2" name="Text Placeholder 14">
            <a:extLst>
              <a:ext uri="{FF2B5EF4-FFF2-40B4-BE49-F238E27FC236}">
                <a16:creationId xmlns:a16="http://schemas.microsoft.com/office/drawing/2014/main" id="{DF47DB28-7531-2849-875D-FC2102C87B20}"/>
              </a:ext>
            </a:extLst>
          </p:cNvPr>
          <p:cNvSpPr>
            <a:spLocks noGrp="1"/>
          </p:cNvSpPr>
          <p:nvPr>
            <p:ph type="body" sz="quarter" idx="15" hasCustomPrompt="1"/>
          </p:nvPr>
        </p:nvSpPr>
        <p:spPr>
          <a:xfrm>
            <a:off x="8535317"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desktop, there are more slides with other devices you can choose from. To put in a new screenshot, delete the pre-existing one and put in a new one. Make sure to crop and resize accordingly.</a:t>
            </a:r>
          </a:p>
        </p:txBody>
      </p:sp>
      <p:sp>
        <p:nvSpPr>
          <p:cNvPr id="23" name="Text Placeholder 14">
            <a:extLst>
              <a:ext uri="{FF2B5EF4-FFF2-40B4-BE49-F238E27FC236}">
                <a16:creationId xmlns:a16="http://schemas.microsoft.com/office/drawing/2014/main" id="{748E568B-9372-2E4D-800B-C8FCB95E6FD0}"/>
              </a:ext>
            </a:extLst>
          </p:cNvPr>
          <p:cNvSpPr>
            <a:spLocks noGrp="1"/>
          </p:cNvSpPr>
          <p:nvPr>
            <p:ph type="body" sz="quarter" idx="16" hasCustomPrompt="1"/>
          </p:nvPr>
        </p:nvSpPr>
        <p:spPr>
          <a:xfrm>
            <a:off x="4458531"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4" name="Text Placeholder 14">
            <a:extLst>
              <a:ext uri="{FF2B5EF4-FFF2-40B4-BE49-F238E27FC236}">
                <a16:creationId xmlns:a16="http://schemas.microsoft.com/office/drawing/2014/main" id="{97C94190-E0EA-604C-AAB3-E381534DC1FB}"/>
              </a:ext>
            </a:extLst>
          </p:cNvPr>
          <p:cNvSpPr>
            <a:spLocks noGrp="1"/>
          </p:cNvSpPr>
          <p:nvPr>
            <p:ph type="body" sz="quarter" idx="17" hasCustomPrompt="1"/>
          </p:nvPr>
        </p:nvSpPr>
        <p:spPr>
          <a:xfrm>
            <a:off x="4458531"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Tree>
    <p:extLst>
      <p:ext uri="{BB962C8B-B14F-4D97-AF65-F5344CB8AC3E}">
        <p14:creationId xmlns:p14="http://schemas.microsoft.com/office/powerpoint/2010/main" val="20867037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ftware Showcase Table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F6B56BA-2BD1-AD4D-A1E8-165AA2CBE2C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 b="666"/>
          <a:stretch/>
        </p:blipFill>
        <p:spPr>
          <a:xfrm>
            <a:off x="6871393" y="1574593"/>
            <a:ext cx="6943825" cy="4318421"/>
          </a:xfrm>
          <a:prstGeom prst="rect">
            <a:avLst/>
          </a:prstGeom>
          <a:effectLst>
            <a:reflection blurRad="6350" stA="30000" endPos="7000" dir="5400000" sy="-100000" algn="bl" rotWithShape="0"/>
          </a:effectLst>
        </p:spPr>
      </p:pic>
      <p:sp>
        <p:nvSpPr>
          <p:cNvPr id="15" name="Picture Placeholder 7">
            <a:extLst>
              <a:ext uri="{FF2B5EF4-FFF2-40B4-BE49-F238E27FC236}">
                <a16:creationId xmlns:a16="http://schemas.microsoft.com/office/drawing/2014/main" id="{5835C11C-1FC6-FC40-9CB7-C6875D4F65A6}"/>
              </a:ext>
            </a:extLst>
          </p:cNvPr>
          <p:cNvSpPr>
            <a:spLocks noGrp="1"/>
          </p:cNvSpPr>
          <p:nvPr>
            <p:ph type="pic" sz="quarter" idx="10" hasCustomPrompt="1"/>
          </p:nvPr>
        </p:nvSpPr>
        <p:spPr>
          <a:xfrm>
            <a:off x="7400173" y="2073858"/>
            <a:ext cx="5865713" cy="3337019"/>
          </a:xfrm>
          <a:prstGeom prst="rect">
            <a:avLst/>
          </a:prstGeom>
        </p:spPr>
        <p:txBody>
          <a:bodyPr anchor="ctr"/>
          <a:lstStyle>
            <a:lvl1pPr marL="0" indent="0" algn="ctr">
              <a:buNone/>
              <a:defRPr sz="1500"/>
            </a:lvl1pPr>
          </a:lstStyle>
          <a:p>
            <a:r>
              <a:rPr lang="en-US" dirty="0"/>
              <a:t>Click to add screenshot</a:t>
            </a:r>
          </a:p>
        </p:txBody>
      </p:sp>
      <p:sp>
        <p:nvSpPr>
          <p:cNvPr id="17" name="Picture Placeholder 7">
            <a:extLst>
              <a:ext uri="{FF2B5EF4-FFF2-40B4-BE49-F238E27FC236}">
                <a16:creationId xmlns:a16="http://schemas.microsoft.com/office/drawing/2014/main" id="{40EBCDBA-8AF1-C249-BE4F-D5BC52F39DF7}"/>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lvl1pPr>
          </a:lstStyle>
          <a:p>
            <a:r>
              <a:rPr lang="en-US" dirty="0"/>
              <a:t>Click to add software logo </a:t>
            </a:r>
            <a:br>
              <a:rPr lang="en-US" dirty="0"/>
            </a:br>
            <a:r>
              <a:rPr lang="en-US" dirty="0"/>
              <a:t>(resize accordingly)</a:t>
            </a:r>
          </a:p>
        </p:txBody>
      </p:sp>
      <p:sp>
        <p:nvSpPr>
          <p:cNvPr id="11" name="Text Placeholder 14">
            <a:extLst>
              <a:ext uri="{FF2B5EF4-FFF2-40B4-BE49-F238E27FC236}">
                <a16:creationId xmlns:a16="http://schemas.microsoft.com/office/drawing/2014/main" id="{62874070-BE54-114E-BA13-34EFCB0A9285}"/>
              </a:ext>
            </a:extLst>
          </p:cNvPr>
          <p:cNvSpPr>
            <a:spLocks noGrp="1"/>
          </p:cNvSpPr>
          <p:nvPr>
            <p:ph type="body" sz="quarter" idx="12" hasCustomPrompt="1"/>
          </p:nvPr>
        </p:nvSpPr>
        <p:spPr>
          <a:xfrm>
            <a:off x="595518" y="102870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12" name="Text Placeholder 14">
            <a:extLst>
              <a:ext uri="{FF2B5EF4-FFF2-40B4-BE49-F238E27FC236}">
                <a16:creationId xmlns:a16="http://schemas.microsoft.com/office/drawing/2014/main" id="{02547148-CBC5-4A42-9433-913635C57BD6}"/>
              </a:ext>
            </a:extLst>
          </p:cNvPr>
          <p:cNvSpPr>
            <a:spLocks noGrp="1"/>
          </p:cNvSpPr>
          <p:nvPr>
            <p:ph type="body" sz="quarter" idx="13" hasCustomPrompt="1"/>
          </p:nvPr>
        </p:nvSpPr>
        <p:spPr>
          <a:xfrm>
            <a:off x="595518" y="1620097"/>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rows of text to highlight key features.</a:t>
            </a:r>
          </a:p>
        </p:txBody>
      </p:sp>
      <p:sp>
        <p:nvSpPr>
          <p:cNvPr id="13" name="Text Placeholder 14">
            <a:extLst>
              <a:ext uri="{FF2B5EF4-FFF2-40B4-BE49-F238E27FC236}">
                <a16:creationId xmlns:a16="http://schemas.microsoft.com/office/drawing/2014/main" id="{3644BA11-8FBD-124F-A1E7-381D62B5BDF9}"/>
              </a:ext>
            </a:extLst>
          </p:cNvPr>
          <p:cNvSpPr>
            <a:spLocks noGrp="1"/>
          </p:cNvSpPr>
          <p:nvPr>
            <p:ph type="body" sz="quarter" idx="14" hasCustomPrompt="1"/>
          </p:nvPr>
        </p:nvSpPr>
        <p:spPr>
          <a:xfrm>
            <a:off x="595518" y="276225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19" name="Text Placeholder 14">
            <a:extLst>
              <a:ext uri="{FF2B5EF4-FFF2-40B4-BE49-F238E27FC236}">
                <a16:creationId xmlns:a16="http://schemas.microsoft.com/office/drawing/2014/main" id="{93A8960D-9E6C-DC48-B240-245971F1EEE9}"/>
              </a:ext>
            </a:extLst>
          </p:cNvPr>
          <p:cNvSpPr>
            <a:spLocks noGrp="1"/>
          </p:cNvSpPr>
          <p:nvPr>
            <p:ph type="body" sz="quarter" idx="15" hasCustomPrompt="1"/>
          </p:nvPr>
        </p:nvSpPr>
        <p:spPr>
          <a:xfrm>
            <a:off x="595518" y="3353647"/>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
        <p:nvSpPr>
          <p:cNvPr id="20" name="Text Placeholder 14">
            <a:extLst>
              <a:ext uri="{FF2B5EF4-FFF2-40B4-BE49-F238E27FC236}">
                <a16:creationId xmlns:a16="http://schemas.microsoft.com/office/drawing/2014/main" id="{A8912F0A-D774-984C-B318-6B32BE9B1491}"/>
              </a:ext>
            </a:extLst>
          </p:cNvPr>
          <p:cNvSpPr>
            <a:spLocks noGrp="1"/>
          </p:cNvSpPr>
          <p:nvPr>
            <p:ph type="body" sz="quarter" idx="16" hasCustomPrompt="1"/>
          </p:nvPr>
        </p:nvSpPr>
        <p:spPr>
          <a:xfrm>
            <a:off x="595518" y="4300658"/>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5" name="Text Placeholder 14">
            <a:extLst>
              <a:ext uri="{FF2B5EF4-FFF2-40B4-BE49-F238E27FC236}">
                <a16:creationId xmlns:a16="http://schemas.microsoft.com/office/drawing/2014/main" id="{4F89AA31-3C48-4F45-99E4-08927B562758}"/>
              </a:ext>
            </a:extLst>
          </p:cNvPr>
          <p:cNvSpPr>
            <a:spLocks noGrp="1"/>
          </p:cNvSpPr>
          <p:nvPr>
            <p:ph type="body" sz="quarter" idx="17" hasCustomPrompt="1"/>
          </p:nvPr>
        </p:nvSpPr>
        <p:spPr>
          <a:xfrm>
            <a:off x="595518" y="4892055"/>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phone, there are more slides with other devices you can choose from. To put in a new screenshot, delete the pre-existing one and put in a new one. Make sure to crop and resize accordingly.</a:t>
            </a:r>
          </a:p>
        </p:txBody>
      </p:sp>
    </p:spTree>
    <p:extLst>
      <p:ext uri="{BB962C8B-B14F-4D97-AF65-F5344CB8AC3E}">
        <p14:creationId xmlns:p14="http://schemas.microsoft.com/office/powerpoint/2010/main" val="286471638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oftware Showcase Mobile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B56E382B-6E1C-4545-A853-561DD400361D}"/>
              </a:ext>
            </a:extLst>
          </p:cNvPr>
          <p:cNvCxnSpPr>
            <a:cxnSpLocks/>
          </p:cNvCxnSpPr>
          <p:nvPr userDrawn="1"/>
        </p:nvCxnSpPr>
        <p:spPr bwMode="auto">
          <a:xfrm>
            <a:off x="4068550" y="3436620"/>
            <a:ext cx="0" cy="2308860"/>
          </a:xfrm>
          <a:prstGeom prst="line">
            <a:avLst/>
          </a:prstGeom>
          <a:noFill/>
          <a:ln w="25400" cap="flat" cmpd="sng" algn="ctr">
            <a:solidFill>
              <a:schemeClr val="bg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52CD612-DC6A-BB43-A774-39BB008FD236}"/>
              </a:ext>
            </a:extLst>
          </p:cNvPr>
          <p:cNvCxnSpPr>
            <a:cxnSpLocks/>
          </p:cNvCxnSpPr>
          <p:nvPr userDrawn="1"/>
        </p:nvCxnSpPr>
        <p:spPr bwMode="auto">
          <a:xfrm>
            <a:off x="8152338" y="3436620"/>
            <a:ext cx="0" cy="2308860"/>
          </a:xfrm>
          <a:prstGeom prst="line">
            <a:avLst/>
          </a:prstGeom>
          <a:noFill/>
          <a:ln w="25400" cap="flat" cmpd="sng" algn="ctr">
            <a:solidFill>
              <a:schemeClr val="bg1"/>
            </a:solidFill>
            <a:prstDash val="solid"/>
            <a:round/>
            <a:headEnd type="none" w="med" len="med"/>
            <a:tailEnd type="none" w="med" len="med"/>
          </a:ln>
          <a:effectLst/>
        </p:spPr>
      </p:cxnSp>
      <p:pic>
        <p:nvPicPr>
          <p:cNvPr id="4" name="Picture 3">
            <a:extLst>
              <a:ext uri="{FF2B5EF4-FFF2-40B4-BE49-F238E27FC236}">
                <a16:creationId xmlns:a16="http://schemas.microsoft.com/office/drawing/2014/main" id="{BA4C13AD-8ACD-6D48-8397-E18C20A4E2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68948" y="175260"/>
            <a:ext cx="1872905" cy="3352937"/>
          </a:xfrm>
          <a:prstGeom prst="rect">
            <a:avLst/>
          </a:prstGeom>
        </p:spPr>
      </p:pic>
      <p:sp>
        <p:nvSpPr>
          <p:cNvPr id="8" name="Picture Placeholder 7">
            <a:extLst>
              <a:ext uri="{FF2B5EF4-FFF2-40B4-BE49-F238E27FC236}">
                <a16:creationId xmlns:a16="http://schemas.microsoft.com/office/drawing/2014/main" id="{5574A2A9-BBDF-2C43-B1D1-689A1AFC0A5B}"/>
              </a:ext>
            </a:extLst>
          </p:cNvPr>
          <p:cNvSpPr>
            <a:spLocks noGrp="1"/>
          </p:cNvSpPr>
          <p:nvPr>
            <p:ph type="pic" sz="quarter" idx="10" hasCustomPrompt="1"/>
          </p:nvPr>
        </p:nvSpPr>
        <p:spPr>
          <a:xfrm>
            <a:off x="8477884" y="558439"/>
            <a:ext cx="1429296" cy="2543305"/>
          </a:xfrm>
          <a:prstGeom prst="rect">
            <a:avLst/>
          </a:prstGeom>
        </p:spPr>
        <p:txBody>
          <a:bodyPr anchor="ctr"/>
          <a:lstStyle>
            <a:lvl1pPr marL="0" indent="0" algn="ctr">
              <a:buNone/>
              <a:defRPr sz="1500"/>
            </a:lvl1pPr>
          </a:lstStyle>
          <a:p>
            <a:r>
              <a:rPr lang="en-US" dirty="0"/>
              <a:t>Click to add screenshot</a:t>
            </a:r>
          </a:p>
        </p:txBody>
      </p:sp>
      <p:sp>
        <p:nvSpPr>
          <p:cNvPr id="19" name="Picture Placeholder 7">
            <a:extLst>
              <a:ext uri="{FF2B5EF4-FFF2-40B4-BE49-F238E27FC236}">
                <a16:creationId xmlns:a16="http://schemas.microsoft.com/office/drawing/2014/main" id="{EB9F51BC-0E94-8743-BD4B-C3E816948321}"/>
              </a:ext>
            </a:extLst>
          </p:cNvPr>
          <p:cNvSpPr>
            <a:spLocks noGrp="1"/>
          </p:cNvSpPr>
          <p:nvPr>
            <p:ph type="pic" sz="quarter" idx="11" hasCustomPrompt="1"/>
          </p:nvPr>
        </p:nvSpPr>
        <p:spPr>
          <a:xfrm>
            <a:off x="394717" y="437230"/>
            <a:ext cx="5731913" cy="2427890"/>
          </a:xfrm>
          <a:prstGeom prst="rect">
            <a:avLst/>
          </a:prstGeom>
        </p:spPr>
        <p:txBody>
          <a:bodyPr anchor="ctr"/>
          <a:lstStyle>
            <a:lvl1pPr marL="0" indent="0" algn="ctr">
              <a:buNone/>
              <a:defRPr sz="1500"/>
            </a:lvl1pPr>
          </a:lstStyle>
          <a:p>
            <a:r>
              <a:rPr lang="en-US" dirty="0"/>
              <a:t>Click to add software logo (resize accordingly)</a:t>
            </a:r>
          </a:p>
        </p:txBody>
      </p:sp>
      <p:sp>
        <p:nvSpPr>
          <p:cNvPr id="20" name="Text Placeholder 14">
            <a:extLst>
              <a:ext uri="{FF2B5EF4-FFF2-40B4-BE49-F238E27FC236}">
                <a16:creationId xmlns:a16="http://schemas.microsoft.com/office/drawing/2014/main" id="{637DA1AC-8166-724C-B307-341B74BE4829}"/>
              </a:ext>
            </a:extLst>
          </p:cNvPr>
          <p:cNvSpPr>
            <a:spLocks noGrp="1"/>
          </p:cNvSpPr>
          <p:nvPr>
            <p:ph type="body" sz="quarter" idx="12" hasCustomPrompt="1"/>
          </p:nvPr>
        </p:nvSpPr>
        <p:spPr>
          <a:xfrm>
            <a:off x="381744"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21" name="Text Placeholder 14">
            <a:extLst>
              <a:ext uri="{FF2B5EF4-FFF2-40B4-BE49-F238E27FC236}">
                <a16:creationId xmlns:a16="http://schemas.microsoft.com/office/drawing/2014/main" id="{D3409C8C-E4DA-984E-9069-A2AC2F8F7C85}"/>
              </a:ext>
            </a:extLst>
          </p:cNvPr>
          <p:cNvSpPr>
            <a:spLocks noGrp="1"/>
          </p:cNvSpPr>
          <p:nvPr>
            <p:ph type="body" sz="quarter" idx="13" hasCustomPrompt="1"/>
          </p:nvPr>
        </p:nvSpPr>
        <p:spPr>
          <a:xfrm>
            <a:off x="381744"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columns of text to highlight key features.</a:t>
            </a:r>
          </a:p>
        </p:txBody>
      </p:sp>
      <p:sp>
        <p:nvSpPr>
          <p:cNvPr id="22" name="Text Placeholder 14">
            <a:extLst>
              <a:ext uri="{FF2B5EF4-FFF2-40B4-BE49-F238E27FC236}">
                <a16:creationId xmlns:a16="http://schemas.microsoft.com/office/drawing/2014/main" id="{49DC6B78-7419-F746-8BD7-293DFA08828C}"/>
              </a:ext>
            </a:extLst>
          </p:cNvPr>
          <p:cNvSpPr>
            <a:spLocks noGrp="1"/>
          </p:cNvSpPr>
          <p:nvPr>
            <p:ph type="body" sz="quarter" idx="14" hasCustomPrompt="1"/>
          </p:nvPr>
        </p:nvSpPr>
        <p:spPr>
          <a:xfrm>
            <a:off x="8535317"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3" name="Text Placeholder 14">
            <a:extLst>
              <a:ext uri="{FF2B5EF4-FFF2-40B4-BE49-F238E27FC236}">
                <a16:creationId xmlns:a16="http://schemas.microsoft.com/office/drawing/2014/main" id="{AB69BE67-F39A-9A45-B9B0-6A3FEAC54A60}"/>
              </a:ext>
            </a:extLst>
          </p:cNvPr>
          <p:cNvSpPr>
            <a:spLocks noGrp="1"/>
          </p:cNvSpPr>
          <p:nvPr>
            <p:ph type="body" sz="quarter" idx="15" hasCustomPrompt="1"/>
          </p:nvPr>
        </p:nvSpPr>
        <p:spPr>
          <a:xfrm>
            <a:off x="8535317"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desktop, there are more slides with other devices you can choose from. To put in a new screenshot, delete the pre-existing one and put in a new one. Make sure to crop and resize accordingly.</a:t>
            </a:r>
          </a:p>
        </p:txBody>
      </p:sp>
      <p:sp>
        <p:nvSpPr>
          <p:cNvPr id="24" name="Text Placeholder 14">
            <a:extLst>
              <a:ext uri="{FF2B5EF4-FFF2-40B4-BE49-F238E27FC236}">
                <a16:creationId xmlns:a16="http://schemas.microsoft.com/office/drawing/2014/main" id="{5A323518-05EF-C14C-BA35-3EE7F9DDCA70}"/>
              </a:ext>
            </a:extLst>
          </p:cNvPr>
          <p:cNvSpPr>
            <a:spLocks noGrp="1"/>
          </p:cNvSpPr>
          <p:nvPr>
            <p:ph type="body" sz="quarter" idx="16" hasCustomPrompt="1"/>
          </p:nvPr>
        </p:nvSpPr>
        <p:spPr>
          <a:xfrm>
            <a:off x="4458531" y="3436620"/>
            <a:ext cx="3274939" cy="605255"/>
          </a:xfrm>
          <a:prstGeom prst="rect">
            <a:avLst/>
          </a:prstGeom>
        </p:spPr>
        <p:txBody>
          <a:bodyPr anchor="b"/>
          <a:lstStyle>
            <a:lvl1pPr marL="0" indent="0">
              <a:buNone/>
              <a:defRPr sz="2000" b="1">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5" name="Text Placeholder 14">
            <a:extLst>
              <a:ext uri="{FF2B5EF4-FFF2-40B4-BE49-F238E27FC236}">
                <a16:creationId xmlns:a16="http://schemas.microsoft.com/office/drawing/2014/main" id="{A0842BBF-CC99-CA44-80F9-A21242B0FAD0}"/>
              </a:ext>
            </a:extLst>
          </p:cNvPr>
          <p:cNvSpPr>
            <a:spLocks noGrp="1"/>
          </p:cNvSpPr>
          <p:nvPr>
            <p:ph type="body" sz="quarter" idx="17" hasCustomPrompt="1"/>
          </p:nvPr>
        </p:nvSpPr>
        <p:spPr>
          <a:xfrm>
            <a:off x="4458531" y="4028017"/>
            <a:ext cx="3274939" cy="1991784"/>
          </a:xfrm>
          <a:prstGeom prst="rect">
            <a:avLst/>
          </a:prstGeom>
        </p:spPr>
        <p:txBody>
          <a:bodyPr anchor="t"/>
          <a:lstStyle>
            <a:lvl1pPr marL="0" indent="0">
              <a:buClrTx/>
              <a:buFont typeface="Arial" panose="020B0604020202020204" pitchFamily="34" charset="0"/>
              <a:buNone/>
              <a:defRPr sz="1600" b="0">
                <a:solidFill>
                  <a:schemeClr val="bg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Tree>
    <p:extLst>
      <p:ext uri="{BB962C8B-B14F-4D97-AF65-F5344CB8AC3E}">
        <p14:creationId xmlns:p14="http://schemas.microsoft.com/office/powerpoint/2010/main" val="34397939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oftware Showcase Mobile 2">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6D836FE-A12A-6245-8A2D-E8596152DD84}"/>
              </a:ext>
            </a:extLst>
          </p:cNvPr>
          <p:cNvGrpSpPr/>
          <p:nvPr userDrawn="1"/>
        </p:nvGrpSpPr>
        <p:grpSpPr>
          <a:xfrm>
            <a:off x="2341251" y="-1158704"/>
            <a:ext cx="13447489" cy="7683382"/>
            <a:chOff x="4683111" y="-2317407"/>
            <a:chExt cx="26898480" cy="15366763"/>
          </a:xfrm>
        </p:grpSpPr>
        <p:pic>
          <p:nvPicPr>
            <p:cNvPr id="30" name="Picture 29">
              <a:extLst>
                <a:ext uri="{FF2B5EF4-FFF2-40B4-BE49-F238E27FC236}">
                  <a16:creationId xmlns:a16="http://schemas.microsoft.com/office/drawing/2014/main" id="{04269BC8-CA71-4541-8F93-6833953AF59D}"/>
                </a:ext>
              </a:extLst>
            </p:cNvPr>
            <p:cNvPicPr>
              <a:picLocks noChangeAspect="1"/>
            </p:cNvPicPr>
            <p:nvPr userDrawn="1"/>
          </p:nvPicPr>
          <p:blipFill>
            <a:blip r:embed="rId2">
              <a:alphaModFix amt="3000"/>
            </a:blip>
            <a:stretch>
              <a:fillRect/>
            </a:stretch>
          </p:blipFill>
          <p:spPr>
            <a:xfrm rot="20860560">
              <a:off x="18122531" y="-2317407"/>
              <a:ext cx="11724271" cy="15366763"/>
            </a:xfrm>
            <a:prstGeom prst="rect">
              <a:avLst/>
            </a:prstGeom>
          </p:spPr>
        </p:pic>
        <p:pic>
          <p:nvPicPr>
            <p:cNvPr id="31" name="Picture 30">
              <a:extLst>
                <a:ext uri="{FF2B5EF4-FFF2-40B4-BE49-F238E27FC236}">
                  <a16:creationId xmlns:a16="http://schemas.microsoft.com/office/drawing/2014/main" id="{ECEBBE7D-B461-3F4B-B191-3ED083C54BB9}"/>
                </a:ext>
              </a:extLst>
            </p:cNvPr>
            <p:cNvPicPr>
              <a:picLocks noChangeAspect="1"/>
            </p:cNvPicPr>
            <p:nvPr userDrawn="1"/>
          </p:nvPicPr>
          <p:blipFill>
            <a:blip r:embed="rId3">
              <a:alphaModFix amt="3000"/>
            </a:blip>
            <a:stretch>
              <a:fillRect/>
            </a:stretch>
          </p:blipFill>
          <p:spPr>
            <a:xfrm rot="965134">
              <a:off x="4683111" y="142001"/>
              <a:ext cx="26898480" cy="9851544"/>
            </a:xfrm>
            <a:prstGeom prst="rect">
              <a:avLst/>
            </a:prstGeom>
          </p:spPr>
        </p:pic>
      </p:grpSp>
      <p:sp>
        <p:nvSpPr>
          <p:cNvPr id="16" name="Text Placeholder 14">
            <a:extLst>
              <a:ext uri="{FF2B5EF4-FFF2-40B4-BE49-F238E27FC236}">
                <a16:creationId xmlns:a16="http://schemas.microsoft.com/office/drawing/2014/main" id="{24D496F7-BD16-194E-993D-4CA627B5B359}"/>
              </a:ext>
            </a:extLst>
          </p:cNvPr>
          <p:cNvSpPr>
            <a:spLocks noGrp="1"/>
          </p:cNvSpPr>
          <p:nvPr>
            <p:ph type="body" sz="quarter" idx="12" hasCustomPrompt="1"/>
          </p:nvPr>
        </p:nvSpPr>
        <p:spPr>
          <a:xfrm>
            <a:off x="595518" y="102870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showcase</a:t>
            </a:r>
          </a:p>
        </p:txBody>
      </p:sp>
      <p:sp>
        <p:nvSpPr>
          <p:cNvPr id="18" name="Text Placeholder 14">
            <a:extLst>
              <a:ext uri="{FF2B5EF4-FFF2-40B4-BE49-F238E27FC236}">
                <a16:creationId xmlns:a16="http://schemas.microsoft.com/office/drawing/2014/main" id="{E0A9BD30-0E8B-2042-8FC0-05A1F5891850}"/>
              </a:ext>
            </a:extLst>
          </p:cNvPr>
          <p:cNvSpPr>
            <a:spLocks noGrp="1"/>
          </p:cNvSpPr>
          <p:nvPr>
            <p:ph type="body" sz="quarter" idx="13" hasCustomPrompt="1"/>
          </p:nvPr>
        </p:nvSpPr>
        <p:spPr>
          <a:xfrm>
            <a:off x="595518" y="1620097"/>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software that Rockwell Automation offers. Please use these three rows of text to highlight key features.</a:t>
            </a:r>
          </a:p>
        </p:txBody>
      </p:sp>
      <p:sp>
        <p:nvSpPr>
          <p:cNvPr id="21" name="Text Placeholder 14">
            <a:extLst>
              <a:ext uri="{FF2B5EF4-FFF2-40B4-BE49-F238E27FC236}">
                <a16:creationId xmlns:a16="http://schemas.microsoft.com/office/drawing/2014/main" id="{2A9BF7E5-C4EF-0F40-B313-463DEADC221E}"/>
              </a:ext>
            </a:extLst>
          </p:cNvPr>
          <p:cNvSpPr>
            <a:spLocks noGrp="1"/>
          </p:cNvSpPr>
          <p:nvPr>
            <p:ph type="body" sz="quarter" idx="14" hasCustomPrompt="1"/>
          </p:nvPr>
        </p:nvSpPr>
        <p:spPr>
          <a:xfrm>
            <a:off x="595518" y="2762250"/>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Software logo</a:t>
            </a:r>
          </a:p>
        </p:txBody>
      </p:sp>
      <p:sp>
        <p:nvSpPr>
          <p:cNvPr id="22" name="Text Placeholder 14">
            <a:extLst>
              <a:ext uri="{FF2B5EF4-FFF2-40B4-BE49-F238E27FC236}">
                <a16:creationId xmlns:a16="http://schemas.microsoft.com/office/drawing/2014/main" id="{4A6CC175-273B-B941-87ED-AF4B859E01F2}"/>
              </a:ext>
            </a:extLst>
          </p:cNvPr>
          <p:cNvSpPr>
            <a:spLocks noGrp="1"/>
          </p:cNvSpPr>
          <p:nvPr>
            <p:ph type="body" sz="quarter" idx="15" hasCustomPrompt="1"/>
          </p:nvPr>
        </p:nvSpPr>
        <p:spPr>
          <a:xfrm>
            <a:off x="595518" y="3353647"/>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logo on this slide, just simply delete the pre-existing logo and a placeholder box should appear for you to put a new one related to the software.</a:t>
            </a:r>
          </a:p>
        </p:txBody>
      </p:sp>
      <p:sp>
        <p:nvSpPr>
          <p:cNvPr id="23" name="Text Placeholder 14">
            <a:extLst>
              <a:ext uri="{FF2B5EF4-FFF2-40B4-BE49-F238E27FC236}">
                <a16:creationId xmlns:a16="http://schemas.microsoft.com/office/drawing/2014/main" id="{27E17C8D-D1D0-5248-BD60-0ACE8717FC4A}"/>
              </a:ext>
            </a:extLst>
          </p:cNvPr>
          <p:cNvSpPr>
            <a:spLocks noGrp="1"/>
          </p:cNvSpPr>
          <p:nvPr>
            <p:ph type="body" sz="quarter" idx="16" hasCustomPrompt="1"/>
          </p:nvPr>
        </p:nvSpPr>
        <p:spPr>
          <a:xfrm>
            <a:off x="595518" y="4300658"/>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Screenshot information</a:t>
            </a:r>
          </a:p>
        </p:txBody>
      </p:sp>
      <p:sp>
        <p:nvSpPr>
          <p:cNvPr id="24" name="Text Placeholder 14">
            <a:extLst>
              <a:ext uri="{FF2B5EF4-FFF2-40B4-BE49-F238E27FC236}">
                <a16:creationId xmlns:a16="http://schemas.microsoft.com/office/drawing/2014/main" id="{84E2C01C-F0CC-9A4B-8732-7E21E64BED0A}"/>
              </a:ext>
            </a:extLst>
          </p:cNvPr>
          <p:cNvSpPr>
            <a:spLocks noGrp="1"/>
          </p:cNvSpPr>
          <p:nvPr>
            <p:ph type="body" sz="quarter" idx="17" hasCustomPrompt="1"/>
          </p:nvPr>
        </p:nvSpPr>
        <p:spPr>
          <a:xfrm>
            <a:off x="595518" y="4892055"/>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While this slide shows a phone, there are more slides with other devices you can choose from. To put in a new screenshot, delete the pre-existing one and put in a new one. Make sure to crop and resize accordingly.</a:t>
            </a:r>
          </a:p>
        </p:txBody>
      </p:sp>
      <p:pic>
        <p:nvPicPr>
          <p:cNvPr id="20" name="Picture 19">
            <a:extLst>
              <a:ext uri="{FF2B5EF4-FFF2-40B4-BE49-F238E27FC236}">
                <a16:creationId xmlns:a16="http://schemas.microsoft.com/office/drawing/2014/main" id="{65B930B0-37CE-1D4F-BAB1-8A35A58DC6B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68123" y="1574593"/>
            <a:ext cx="2591730" cy="4639801"/>
          </a:xfrm>
          <a:prstGeom prst="rect">
            <a:avLst/>
          </a:prstGeom>
        </p:spPr>
      </p:pic>
      <p:sp>
        <p:nvSpPr>
          <p:cNvPr id="27" name="Picture Placeholder 7">
            <a:extLst>
              <a:ext uri="{FF2B5EF4-FFF2-40B4-BE49-F238E27FC236}">
                <a16:creationId xmlns:a16="http://schemas.microsoft.com/office/drawing/2014/main" id="{4DD356D2-D96E-5E4D-88FC-6D853F0DCEBA}"/>
              </a:ext>
            </a:extLst>
          </p:cNvPr>
          <p:cNvSpPr>
            <a:spLocks noGrp="1"/>
          </p:cNvSpPr>
          <p:nvPr>
            <p:ph type="pic" sz="quarter" idx="11" hasCustomPrompt="1"/>
          </p:nvPr>
        </p:nvSpPr>
        <p:spPr>
          <a:xfrm>
            <a:off x="7290878" y="402297"/>
            <a:ext cx="4073997" cy="1064553"/>
          </a:xfrm>
          <a:prstGeom prst="rect">
            <a:avLst/>
          </a:prstGeom>
        </p:spPr>
        <p:txBody>
          <a:bodyPr anchor="ctr"/>
          <a:lstStyle>
            <a:lvl1pPr marL="0" indent="0" algn="ctr">
              <a:buNone/>
              <a:defRPr sz="1500"/>
            </a:lvl1pPr>
          </a:lstStyle>
          <a:p>
            <a:r>
              <a:rPr lang="en-US" dirty="0"/>
              <a:t>Click to add software logo </a:t>
            </a:r>
            <a:br>
              <a:rPr lang="en-US" dirty="0"/>
            </a:br>
            <a:r>
              <a:rPr lang="en-US" dirty="0"/>
              <a:t>(resize accordingly)</a:t>
            </a:r>
          </a:p>
        </p:txBody>
      </p:sp>
      <p:sp>
        <p:nvSpPr>
          <p:cNvPr id="28" name="Picture Placeholder 7">
            <a:extLst>
              <a:ext uri="{FF2B5EF4-FFF2-40B4-BE49-F238E27FC236}">
                <a16:creationId xmlns:a16="http://schemas.microsoft.com/office/drawing/2014/main" id="{E7BC3F39-EC1F-ED4C-8CA8-91A38E1417BE}"/>
              </a:ext>
            </a:extLst>
          </p:cNvPr>
          <p:cNvSpPr>
            <a:spLocks noGrp="1"/>
          </p:cNvSpPr>
          <p:nvPr>
            <p:ph type="pic" sz="quarter" idx="18" hasCustomPrompt="1"/>
          </p:nvPr>
        </p:nvSpPr>
        <p:spPr>
          <a:xfrm>
            <a:off x="8398313" y="2108786"/>
            <a:ext cx="1977862" cy="3519430"/>
          </a:xfrm>
          <a:prstGeom prst="rect">
            <a:avLst/>
          </a:prstGeom>
        </p:spPr>
        <p:txBody>
          <a:bodyPr anchor="ctr"/>
          <a:lstStyle>
            <a:lvl1pPr marL="0" indent="0" algn="ctr">
              <a:buNone/>
              <a:defRPr sz="1500"/>
            </a:lvl1pPr>
          </a:lstStyle>
          <a:p>
            <a:r>
              <a:rPr lang="en-US" dirty="0"/>
              <a:t>Click to add screenshot</a:t>
            </a:r>
          </a:p>
        </p:txBody>
      </p:sp>
    </p:spTree>
    <p:extLst>
      <p:ext uri="{BB962C8B-B14F-4D97-AF65-F5344CB8AC3E}">
        <p14:creationId xmlns:p14="http://schemas.microsoft.com/office/powerpoint/2010/main" val="175028292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rdware Showcase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B56E382B-6E1C-4545-A853-561DD400361D}"/>
              </a:ext>
            </a:extLst>
          </p:cNvPr>
          <p:cNvCxnSpPr>
            <a:cxnSpLocks/>
          </p:cNvCxnSpPr>
          <p:nvPr userDrawn="1"/>
        </p:nvCxnSpPr>
        <p:spPr bwMode="auto">
          <a:xfrm>
            <a:off x="4068550" y="3436620"/>
            <a:ext cx="0" cy="2308860"/>
          </a:xfrm>
          <a:prstGeom prst="line">
            <a:avLst/>
          </a:prstGeom>
          <a:noFill/>
          <a:ln w="25400" cap="flat" cmpd="sng" algn="ctr">
            <a:solidFill>
              <a:schemeClr val="tx2">
                <a:lumMod val="60000"/>
                <a:lumOff val="4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52CD612-DC6A-BB43-A774-39BB008FD236}"/>
              </a:ext>
            </a:extLst>
          </p:cNvPr>
          <p:cNvCxnSpPr>
            <a:cxnSpLocks/>
          </p:cNvCxnSpPr>
          <p:nvPr userDrawn="1"/>
        </p:nvCxnSpPr>
        <p:spPr bwMode="auto">
          <a:xfrm>
            <a:off x="8152338" y="3436620"/>
            <a:ext cx="0" cy="2308860"/>
          </a:xfrm>
          <a:prstGeom prst="line">
            <a:avLst/>
          </a:prstGeom>
          <a:noFill/>
          <a:ln w="25400" cap="flat" cmpd="sng" algn="ctr">
            <a:solidFill>
              <a:schemeClr val="tx2">
                <a:lumMod val="60000"/>
                <a:lumOff val="40000"/>
              </a:schemeClr>
            </a:solidFill>
            <a:prstDash val="solid"/>
            <a:round/>
            <a:headEnd type="none" w="med" len="med"/>
            <a:tailEnd type="none" w="med" len="med"/>
          </a:ln>
          <a:effectLst/>
        </p:spPr>
      </p:cxnSp>
      <p:sp>
        <p:nvSpPr>
          <p:cNvPr id="21" name="Picture Placeholder 7">
            <a:extLst>
              <a:ext uri="{FF2B5EF4-FFF2-40B4-BE49-F238E27FC236}">
                <a16:creationId xmlns:a16="http://schemas.microsoft.com/office/drawing/2014/main" id="{193FC9A8-DAC2-E44A-BD60-2E429FB474D6}"/>
              </a:ext>
            </a:extLst>
          </p:cNvPr>
          <p:cNvSpPr>
            <a:spLocks noGrp="1"/>
          </p:cNvSpPr>
          <p:nvPr>
            <p:ph type="pic" sz="quarter" idx="10" hasCustomPrompt="1"/>
          </p:nvPr>
        </p:nvSpPr>
        <p:spPr>
          <a:xfrm>
            <a:off x="7161713" y="400050"/>
            <a:ext cx="3827800" cy="2465070"/>
          </a:xfrm>
          <a:prstGeom prst="rect">
            <a:avLst/>
          </a:prstGeom>
        </p:spPr>
        <p:txBody>
          <a:bodyPr anchor="ctr"/>
          <a:lstStyle>
            <a:lvl1pPr marL="0" indent="0" algn="ctr">
              <a:buNone/>
              <a:defRPr sz="1500"/>
            </a:lvl1pPr>
          </a:lstStyle>
          <a:p>
            <a:r>
              <a:rPr lang="en-US" dirty="0"/>
              <a:t>Click to add image of product/hardware (resize and crop accordingly)</a:t>
            </a:r>
          </a:p>
        </p:txBody>
      </p:sp>
      <p:sp>
        <p:nvSpPr>
          <p:cNvPr id="32" name="Text Placeholder 6">
            <a:extLst>
              <a:ext uri="{FF2B5EF4-FFF2-40B4-BE49-F238E27FC236}">
                <a16:creationId xmlns:a16="http://schemas.microsoft.com/office/drawing/2014/main" id="{2DA6F4BD-5B28-504E-BF81-F8D154CDE6E7}"/>
              </a:ext>
            </a:extLst>
          </p:cNvPr>
          <p:cNvSpPr>
            <a:spLocks noGrp="1"/>
          </p:cNvSpPr>
          <p:nvPr>
            <p:ph type="body" sz="quarter" idx="18" hasCustomPrompt="1"/>
          </p:nvPr>
        </p:nvSpPr>
        <p:spPr>
          <a:xfrm>
            <a:off x="381745" y="1514488"/>
            <a:ext cx="5531376" cy="1350631"/>
          </a:xfrm>
          <a:prstGeom prst="rect">
            <a:avLst/>
          </a:prstGeom>
        </p:spPr>
        <p:txBody>
          <a:bodyPr anchor="t"/>
          <a:lstStyle>
            <a:lvl1pPr marL="0" indent="0">
              <a:buNone/>
              <a:defRPr sz="16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Product description or other subhead information goes here to give a brief overview of the product. Use the 3 text sections below to really focus on unique features.</a:t>
            </a:r>
          </a:p>
        </p:txBody>
      </p:sp>
      <p:sp>
        <p:nvSpPr>
          <p:cNvPr id="34" name="Title 1">
            <a:extLst>
              <a:ext uri="{FF2B5EF4-FFF2-40B4-BE49-F238E27FC236}">
                <a16:creationId xmlns:a16="http://schemas.microsoft.com/office/drawing/2014/main" id="{940548BF-5AB1-264B-8885-F8CF89D330BF}"/>
              </a:ext>
            </a:extLst>
          </p:cNvPr>
          <p:cNvSpPr>
            <a:spLocks noGrp="1"/>
          </p:cNvSpPr>
          <p:nvPr>
            <p:ph type="title" hasCustomPrompt="1"/>
          </p:nvPr>
        </p:nvSpPr>
        <p:spPr>
          <a:xfrm>
            <a:off x="381744" y="400050"/>
            <a:ext cx="5531377" cy="1025081"/>
          </a:xfrm>
          <a:prstGeom prst="rect">
            <a:avLst/>
          </a:prstGeom>
        </p:spPr>
        <p:txBody>
          <a:bodyPr anchor="b"/>
          <a:lstStyle>
            <a:lvl1pPr>
              <a:lnSpc>
                <a:spcPct val="100000"/>
              </a:lnSpc>
              <a:defRPr sz="3000" b="1">
                <a:solidFill>
                  <a:schemeClr val="tx1"/>
                </a:solidFill>
              </a:defRPr>
            </a:lvl1pPr>
          </a:lstStyle>
          <a:p>
            <a:r>
              <a:rPr lang="en-US" dirty="0"/>
              <a:t>Product name goes here</a:t>
            </a:r>
          </a:p>
        </p:txBody>
      </p:sp>
      <p:sp>
        <p:nvSpPr>
          <p:cNvPr id="13" name="Text Placeholder 14">
            <a:extLst>
              <a:ext uri="{FF2B5EF4-FFF2-40B4-BE49-F238E27FC236}">
                <a16:creationId xmlns:a16="http://schemas.microsoft.com/office/drawing/2014/main" id="{19864519-0E60-5C40-8EBC-4B2B7D8519B7}"/>
              </a:ext>
            </a:extLst>
          </p:cNvPr>
          <p:cNvSpPr>
            <a:spLocks noGrp="1"/>
          </p:cNvSpPr>
          <p:nvPr>
            <p:ph type="body" sz="quarter" idx="19" hasCustomPrompt="1"/>
          </p:nvPr>
        </p:nvSpPr>
        <p:spPr>
          <a:xfrm>
            <a:off x="381744" y="3436620"/>
            <a:ext cx="3274939"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Hardware showcase</a:t>
            </a:r>
          </a:p>
        </p:txBody>
      </p:sp>
      <p:sp>
        <p:nvSpPr>
          <p:cNvPr id="14" name="Text Placeholder 14">
            <a:extLst>
              <a:ext uri="{FF2B5EF4-FFF2-40B4-BE49-F238E27FC236}">
                <a16:creationId xmlns:a16="http://schemas.microsoft.com/office/drawing/2014/main" id="{E5304780-F871-B046-BC6D-590A39831F20}"/>
              </a:ext>
            </a:extLst>
          </p:cNvPr>
          <p:cNvSpPr>
            <a:spLocks noGrp="1"/>
          </p:cNvSpPr>
          <p:nvPr>
            <p:ph type="body" sz="quarter" idx="20" hasCustomPrompt="1"/>
          </p:nvPr>
        </p:nvSpPr>
        <p:spPr>
          <a:xfrm>
            <a:off x="381744" y="4028017"/>
            <a:ext cx="3274939" cy="1991784"/>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hardware that Rockwell Automation offers. Please use these three columns of text to highlight key features.</a:t>
            </a:r>
          </a:p>
        </p:txBody>
      </p:sp>
      <p:sp>
        <p:nvSpPr>
          <p:cNvPr id="15" name="Text Placeholder 14">
            <a:extLst>
              <a:ext uri="{FF2B5EF4-FFF2-40B4-BE49-F238E27FC236}">
                <a16:creationId xmlns:a16="http://schemas.microsoft.com/office/drawing/2014/main" id="{8B29934E-2D62-1240-9167-6C93B0C4B04B}"/>
              </a:ext>
            </a:extLst>
          </p:cNvPr>
          <p:cNvSpPr>
            <a:spLocks noGrp="1"/>
          </p:cNvSpPr>
          <p:nvPr>
            <p:ph type="body" sz="quarter" idx="21" hasCustomPrompt="1"/>
          </p:nvPr>
        </p:nvSpPr>
        <p:spPr>
          <a:xfrm>
            <a:off x="8535317" y="3436620"/>
            <a:ext cx="3274939"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Product information</a:t>
            </a:r>
          </a:p>
        </p:txBody>
      </p:sp>
      <p:sp>
        <p:nvSpPr>
          <p:cNvPr id="16" name="Text Placeholder 14">
            <a:extLst>
              <a:ext uri="{FF2B5EF4-FFF2-40B4-BE49-F238E27FC236}">
                <a16:creationId xmlns:a16="http://schemas.microsoft.com/office/drawing/2014/main" id="{1270D5C0-C5B8-B446-869F-3FEFDAA813EF}"/>
              </a:ext>
            </a:extLst>
          </p:cNvPr>
          <p:cNvSpPr>
            <a:spLocks noGrp="1"/>
          </p:cNvSpPr>
          <p:nvPr>
            <p:ph type="body" sz="quarter" idx="22" hasCustomPrompt="1"/>
          </p:nvPr>
        </p:nvSpPr>
        <p:spPr>
          <a:xfrm>
            <a:off x="8535317" y="4028017"/>
            <a:ext cx="3274939" cy="1991784"/>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Make sure to enter in the product name as the title and a brief overview below it. Not sure what to write? A great place to find more information about our products is straight from the Rockwell Automation website.</a:t>
            </a:r>
          </a:p>
        </p:txBody>
      </p:sp>
      <p:sp>
        <p:nvSpPr>
          <p:cNvPr id="17" name="Text Placeholder 14">
            <a:extLst>
              <a:ext uri="{FF2B5EF4-FFF2-40B4-BE49-F238E27FC236}">
                <a16:creationId xmlns:a16="http://schemas.microsoft.com/office/drawing/2014/main" id="{5A256B15-6539-954A-B0A4-8BFD0D685AF7}"/>
              </a:ext>
            </a:extLst>
          </p:cNvPr>
          <p:cNvSpPr>
            <a:spLocks noGrp="1"/>
          </p:cNvSpPr>
          <p:nvPr>
            <p:ph type="body" sz="quarter" idx="23" hasCustomPrompt="1"/>
          </p:nvPr>
        </p:nvSpPr>
        <p:spPr>
          <a:xfrm>
            <a:off x="4458531" y="3436620"/>
            <a:ext cx="3274939"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Product image</a:t>
            </a:r>
          </a:p>
        </p:txBody>
      </p:sp>
      <p:sp>
        <p:nvSpPr>
          <p:cNvPr id="18" name="Text Placeholder 14">
            <a:extLst>
              <a:ext uri="{FF2B5EF4-FFF2-40B4-BE49-F238E27FC236}">
                <a16:creationId xmlns:a16="http://schemas.microsoft.com/office/drawing/2014/main" id="{1F77BB75-CB10-E14A-BD7D-DD0B465D6612}"/>
              </a:ext>
            </a:extLst>
          </p:cNvPr>
          <p:cNvSpPr>
            <a:spLocks noGrp="1"/>
          </p:cNvSpPr>
          <p:nvPr>
            <p:ph type="body" sz="quarter" idx="24" hasCustomPrompt="1"/>
          </p:nvPr>
        </p:nvSpPr>
        <p:spPr>
          <a:xfrm>
            <a:off x="4458531" y="4028017"/>
            <a:ext cx="3274939" cy="1991784"/>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image of a new product, just simply delete the pre-existing product and a placeholder box should appear for you to put a new one related to the hardware.</a:t>
            </a:r>
          </a:p>
        </p:txBody>
      </p:sp>
    </p:spTree>
    <p:extLst>
      <p:ext uri="{BB962C8B-B14F-4D97-AF65-F5344CB8AC3E}">
        <p14:creationId xmlns:p14="http://schemas.microsoft.com/office/powerpoint/2010/main" val="233313572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rdware Showca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4">
            <a:extLst>
              <a:ext uri="{FF2B5EF4-FFF2-40B4-BE49-F238E27FC236}">
                <a16:creationId xmlns:a16="http://schemas.microsoft.com/office/drawing/2014/main" id="{24D496F7-BD16-194E-993D-4CA627B5B359}"/>
              </a:ext>
            </a:extLst>
          </p:cNvPr>
          <p:cNvSpPr>
            <a:spLocks noGrp="1"/>
          </p:cNvSpPr>
          <p:nvPr>
            <p:ph type="body" sz="quarter" idx="12" hasCustomPrompt="1"/>
          </p:nvPr>
        </p:nvSpPr>
        <p:spPr>
          <a:xfrm>
            <a:off x="5942764" y="766345"/>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Hardware showcase</a:t>
            </a:r>
          </a:p>
        </p:txBody>
      </p:sp>
      <p:sp>
        <p:nvSpPr>
          <p:cNvPr id="18" name="Text Placeholder 14">
            <a:extLst>
              <a:ext uri="{FF2B5EF4-FFF2-40B4-BE49-F238E27FC236}">
                <a16:creationId xmlns:a16="http://schemas.microsoft.com/office/drawing/2014/main" id="{E0A9BD30-0E8B-2042-8FC0-05A1F5891850}"/>
              </a:ext>
            </a:extLst>
          </p:cNvPr>
          <p:cNvSpPr>
            <a:spLocks noGrp="1"/>
          </p:cNvSpPr>
          <p:nvPr>
            <p:ph type="body" sz="quarter" idx="13" hasCustomPrompt="1"/>
          </p:nvPr>
        </p:nvSpPr>
        <p:spPr>
          <a:xfrm>
            <a:off x="5942764" y="1357742"/>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Use this slide (or the other variations of it in the masters) to focus on the amazing hardware that Rockwell Automation offers. Please use these three columns of text to highlight key features.</a:t>
            </a:r>
          </a:p>
        </p:txBody>
      </p:sp>
      <p:sp>
        <p:nvSpPr>
          <p:cNvPr id="21" name="Text Placeholder 14">
            <a:extLst>
              <a:ext uri="{FF2B5EF4-FFF2-40B4-BE49-F238E27FC236}">
                <a16:creationId xmlns:a16="http://schemas.microsoft.com/office/drawing/2014/main" id="{2A9BF7E5-C4EF-0F40-B313-463DEADC221E}"/>
              </a:ext>
            </a:extLst>
          </p:cNvPr>
          <p:cNvSpPr>
            <a:spLocks noGrp="1"/>
          </p:cNvSpPr>
          <p:nvPr>
            <p:ph type="body" sz="quarter" idx="14" hasCustomPrompt="1"/>
          </p:nvPr>
        </p:nvSpPr>
        <p:spPr>
          <a:xfrm>
            <a:off x="5942764" y="2499895"/>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Product image</a:t>
            </a:r>
          </a:p>
        </p:txBody>
      </p:sp>
      <p:sp>
        <p:nvSpPr>
          <p:cNvPr id="22" name="Text Placeholder 14">
            <a:extLst>
              <a:ext uri="{FF2B5EF4-FFF2-40B4-BE49-F238E27FC236}">
                <a16:creationId xmlns:a16="http://schemas.microsoft.com/office/drawing/2014/main" id="{4A6CC175-273B-B941-87ED-AF4B859E01F2}"/>
              </a:ext>
            </a:extLst>
          </p:cNvPr>
          <p:cNvSpPr>
            <a:spLocks noGrp="1"/>
          </p:cNvSpPr>
          <p:nvPr>
            <p:ph type="body" sz="quarter" idx="15" hasCustomPrompt="1"/>
          </p:nvPr>
        </p:nvSpPr>
        <p:spPr>
          <a:xfrm>
            <a:off x="5942764" y="3091292"/>
            <a:ext cx="5868236" cy="873827"/>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If you would like to include a different image of a new product, just simply delete the pre-existing product and a placeholder box should appear for you to put a new one related to the hardware.</a:t>
            </a:r>
          </a:p>
        </p:txBody>
      </p:sp>
      <p:sp>
        <p:nvSpPr>
          <p:cNvPr id="23" name="Text Placeholder 14">
            <a:extLst>
              <a:ext uri="{FF2B5EF4-FFF2-40B4-BE49-F238E27FC236}">
                <a16:creationId xmlns:a16="http://schemas.microsoft.com/office/drawing/2014/main" id="{27E17C8D-D1D0-5248-BD60-0ACE8717FC4A}"/>
              </a:ext>
            </a:extLst>
          </p:cNvPr>
          <p:cNvSpPr>
            <a:spLocks noGrp="1"/>
          </p:cNvSpPr>
          <p:nvPr>
            <p:ph type="body" sz="quarter" idx="16" hasCustomPrompt="1"/>
          </p:nvPr>
        </p:nvSpPr>
        <p:spPr>
          <a:xfrm>
            <a:off x="5942764" y="4038303"/>
            <a:ext cx="5868236" cy="605255"/>
          </a:xfrm>
          <a:prstGeom prst="rect">
            <a:avLst/>
          </a:prstGeom>
        </p:spPr>
        <p:txBody>
          <a:bodyPr anchor="b"/>
          <a:lstStyle>
            <a:lvl1pPr marL="0" indent="0">
              <a:buNone/>
              <a:defRPr sz="2000" b="1">
                <a:solidFill>
                  <a:schemeClr val="tx1"/>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pPr lvl="0"/>
            <a:r>
              <a:rPr lang="en-US" dirty="0"/>
              <a:t>Product information</a:t>
            </a:r>
          </a:p>
        </p:txBody>
      </p:sp>
      <p:sp>
        <p:nvSpPr>
          <p:cNvPr id="24" name="Text Placeholder 14">
            <a:extLst>
              <a:ext uri="{FF2B5EF4-FFF2-40B4-BE49-F238E27FC236}">
                <a16:creationId xmlns:a16="http://schemas.microsoft.com/office/drawing/2014/main" id="{84E2C01C-F0CC-9A4B-8732-7E21E64BED0A}"/>
              </a:ext>
            </a:extLst>
          </p:cNvPr>
          <p:cNvSpPr>
            <a:spLocks noGrp="1"/>
          </p:cNvSpPr>
          <p:nvPr>
            <p:ph type="body" sz="quarter" idx="17" hasCustomPrompt="1"/>
          </p:nvPr>
        </p:nvSpPr>
        <p:spPr>
          <a:xfrm>
            <a:off x="5942764" y="4629700"/>
            <a:ext cx="5868236" cy="1168908"/>
          </a:xfrm>
          <a:prstGeom prst="rect">
            <a:avLst/>
          </a:prstGeom>
        </p:spPr>
        <p:txBody>
          <a:bodyPr anchor="t"/>
          <a:lstStyle>
            <a:lvl1pPr marL="0" indent="0">
              <a:buClrTx/>
              <a:buFont typeface="Arial" panose="020B0604020202020204" pitchFamily="34" charset="0"/>
              <a:buNone/>
              <a:defRPr sz="1600" b="0">
                <a:solidFill>
                  <a:schemeClr val="bg2"/>
                </a:solidFill>
              </a:defRPr>
            </a:lvl1pPr>
            <a:lvl2pPr marL="768178" indent="0">
              <a:buNone/>
              <a:defRPr sz="2000" b="1">
                <a:solidFill>
                  <a:schemeClr val="tx1"/>
                </a:solidFill>
              </a:defRPr>
            </a:lvl2pPr>
            <a:lvl3pPr marL="1377641" indent="0">
              <a:buNone/>
              <a:defRPr sz="2000" b="1">
                <a:solidFill>
                  <a:schemeClr val="tx1"/>
                </a:solidFill>
              </a:defRPr>
            </a:lvl3pPr>
            <a:lvl4pPr marL="1828389" indent="0">
              <a:buNone/>
              <a:defRPr sz="2000" b="1">
                <a:solidFill>
                  <a:schemeClr val="tx1"/>
                </a:solidFill>
              </a:defRPr>
            </a:lvl4pPr>
            <a:lvl5pPr marL="2437851" indent="0">
              <a:buNone/>
              <a:defRPr sz="2000" b="1">
                <a:solidFill>
                  <a:schemeClr val="tx1"/>
                </a:solidFill>
              </a:defRPr>
            </a:lvl5pPr>
          </a:lstStyle>
          <a:p>
            <a:r>
              <a:rPr lang="en-US" dirty="0"/>
              <a:t>Make sure to enter in the product name as the title and a brief overview below it. Not sure what to write? A great place to find more information about our products is straight from the Rockwell Automation website.</a:t>
            </a:r>
          </a:p>
        </p:txBody>
      </p:sp>
      <p:sp>
        <p:nvSpPr>
          <p:cNvPr id="25" name="Picture Placeholder 7">
            <a:extLst>
              <a:ext uri="{FF2B5EF4-FFF2-40B4-BE49-F238E27FC236}">
                <a16:creationId xmlns:a16="http://schemas.microsoft.com/office/drawing/2014/main" id="{3D7ACE4E-76FE-1144-8C53-403896439F00}"/>
              </a:ext>
            </a:extLst>
          </p:cNvPr>
          <p:cNvSpPr>
            <a:spLocks noGrp="1"/>
          </p:cNvSpPr>
          <p:nvPr>
            <p:ph type="pic" sz="quarter" idx="10" hasCustomPrompt="1"/>
          </p:nvPr>
        </p:nvSpPr>
        <p:spPr>
          <a:xfrm>
            <a:off x="567480" y="400049"/>
            <a:ext cx="4649287" cy="2994101"/>
          </a:xfrm>
          <a:prstGeom prst="rect">
            <a:avLst/>
          </a:prstGeom>
        </p:spPr>
        <p:txBody>
          <a:bodyPr anchor="ctr"/>
          <a:lstStyle>
            <a:lvl1pPr marL="0" indent="0" algn="ctr">
              <a:buNone/>
              <a:defRPr sz="1500"/>
            </a:lvl1pPr>
          </a:lstStyle>
          <a:p>
            <a:r>
              <a:rPr lang="en-US" dirty="0"/>
              <a:t>Click to add image of product/hardware</a:t>
            </a:r>
            <a:br>
              <a:rPr lang="en-US" dirty="0"/>
            </a:br>
            <a:r>
              <a:rPr lang="en-US" dirty="0"/>
              <a:t>(resize and crop accordingly)</a:t>
            </a:r>
          </a:p>
        </p:txBody>
      </p:sp>
      <p:sp>
        <p:nvSpPr>
          <p:cNvPr id="26" name="Text Placeholder 6">
            <a:extLst>
              <a:ext uri="{FF2B5EF4-FFF2-40B4-BE49-F238E27FC236}">
                <a16:creationId xmlns:a16="http://schemas.microsoft.com/office/drawing/2014/main" id="{455230B3-221C-1E4C-BC2B-E8E08B46F605}"/>
              </a:ext>
            </a:extLst>
          </p:cNvPr>
          <p:cNvSpPr>
            <a:spLocks noGrp="1"/>
          </p:cNvSpPr>
          <p:nvPr>
            <p:ph type="body" sz="quarter" idx="18" hasCustomPrompt="1"/>
          </p:nvPr>
        </p:nvSpPr>
        <p:spPr>
          <a:xfrm>
            <a:off x="567481" y="4675163"/>
            <a:ext cx="4649286" cy="1123445"/>
          </a:xfrm>
          <a:prstGeom prst="rect">
            <a:avLst/>
          </a:prstGeom>
        </p:spPr>
        <p:txBody>
          <a:bodyPr anchor="t"/>
          <a:lstStyle>
            <a:lvl1pPr marL="0" indent="0">
              <a:buNone/>
              <a:defRPr sz="16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Product description or other subhead information goes here to give a brief overview of the product. Use the 3 text sections below to really focus on unique features.</a:t>
            </a:r>
          </a:p>
        </p:txBody>
      </p:sp>
      <p:sp>
        <p:nvSpPr>
          <p:cNvPr id="27" name="Title 1">
            <a:extLst>
              <a:ext uri="{FF2B5EF4-FFF2-40B4-BE49-F238E27FC236}">
                <a16:creationId xmlns:a16="http://schemas.microsoft.com/office/drawing/2014/main" id="{C251D9FA-8996-BA49-BB6F-5030BD94736F}"/>
              </a:ext>
            </a:extLst>
          </p:cNvPr>
          <p:cNvSpPr>
            <a:spLocks noGrp="1"/>
          </p:cNvSpPr>
          <p:nvPr>
            <p:ph type="title" hasCustomPrompt="1"/>
          </p:nvPr>
        </p:nvSpPr>
        <p:spPr>
          <a:xfrm>
            <a:off x="567480" y="3560725"/>
            <a:ext cx="4649287" cy="1025081"/>
          </a:xfrm>
          <a:prstGeom prst="rect">
            <a:avLst/>
          </a:prstGeom>
        </p:spPr>
        <p:txBody>
          <a:bodyPr anchor="b"/>
          <a:lstStyle>
            <a:lvl1pPr>
              <a:lnSpc>
                <a:spcPct val="100000"/>
              </a:lnSpc>
              <a:defRPr sz="3000" b="1">
                <a:solidFill>
                  <a:schemeClr val="tx1"/>
                </a:solidFill>
              </a:defRPr>
            </a:lvl1pPr>
          </a:lstStyle>
          <a:p>
            <a:r>
              <a:rPr lang="en-US" dirty="0"/>
              <a:t>Product name goes here</a:t>
            </a:r>
          </a:p>
        </p:txBody>
      </p:sp>
      <p:cxnSp>
        <p:nvCxnSpPr>
          <p:cNvPr id="11" name="Straight Connector 10">
            <a:extLst>
              <a:ext uri="{FF2B5EF4-FFF2-40B4-BE49-F238E27FC236}">
                <a16:creationId xmlns:a16="http://schemas.microsoft.com/office/drawing/2014/main" id="{ACCEA2C4-5FE2-F34F-980C-705C9CB4DCD9}"/>
              </a:ext>
            </a:extLst>
          </p:cNvPr>
          <p:cNvCxnSpPr>
            <a:cxnSpLocks/>
          </p:cNvCxnSpPr>
          <p:nvPr userDrawn="1"/>
        </p:nvCxnSpPr>
        <p:spPr bwMode="auto">
          <a:xfrm>
            <a:off x="5605916" y="400050"/>
            <a:ext cx="0" cy="5398558"/>
          </a:xfrm>
          <a:prstGeom prst="line">
            <a:avLst/>
          </a:prstGeom>
          <a:noFill/>
          <a:ln w="25400" cap="rnd"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394006779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d to Orang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18"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4648388" y="2828132"/>
            <a:ext cx="7161868" cy="1175912"/>
          </a:xfrm>
          <a:prstGeom prst="rect">
            <a:avLst/>
          </a:prstGeom>
        </p:spPr>
        <p:txBody>
          <a:bodyPr anchor="ct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dirty="0"/>
              <a:t>Divider slide title goes here on one or two lines of text</a:t>
            </a:r>
          </a:p>
        </p:txBody>
      </p:sp>
    </p:spTree>
    <p:extLst>
      <p:ext uri="{BB962C8B-B14F-4D97-AF65-F5344CB8AC3E}">
        <p14:creationId xmlns:p14="http://schemas.microsoft.com/office/powerpoint/2010/main" val="260637588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 to Orange 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18"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4648388" y="2828132"/>
            <a:ext cx="7161868" cy="1175912"/>
          </a:xfrm>
          <a:prstGeom prst="rect">
            <a:avLst/>
          </a:prstGeom>
        </p:spPr>
        <p:txBody>
          <a:bodyPr anchor="ct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dirty="0"/>
              <a:t>Divider slide title goes here on one or two lines of text</a:t>
            </a:r>
          </a:p>
        </p:txBody>
      </p:sp>
    </p:spTree>
    <p:extLst>
      <p:ext uri="{BB962C8B-B14F-4D97-AF65-F5344CB8AC3E}">
        <p14:creationId xmlns:p14="http://schemas.microsoft.com/office/powerpoint/2010/main" val="361969381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ption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329366" y="1350135"/>
            <a:ext cx="1958886" cy="553870"/>
          </a:xfrm>
          <a:prstGeom prst="rect">
            <a:avLst/>
          </a:prstGeom>
        </p:spPr>
        <p:txBody>
          <a:bodyPr wrap="square">
            <a:spAutoFit/>
          </a:bodyPr>
          <a:lstStyle/>
          <a:p>
            <a:pPr defTabSz="457109"/>
            <a:r>
              <a:rPr lang="en-US" sz="2999" b="1" dirty="0">
                <a:solidFill>
                  <a:schemeClr val="tx1"/>
                </a:solidFill>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469211"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228465"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6854092"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490268"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58495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228465"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6854092"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49026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4" y="2515681"/>
            <a:ext cx="64095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252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0668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675931" y="2515681"/>
            <a:ext cx="81433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675931" y="4184824"/>
            <a:ext cx="814337"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0633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217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4184824"/>
            <a:ext cx="640958"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5</a:t>
            </a:r>
          </a:p>
        </p:txBody>
      </p:sp>
    </p:spTree>
    <p:extLst>
      <p:ext uri="{BB962C8B-B14F-4D97-AF65-F5344CB8AC3E}">
        <p14:creationId xmlns:p14="http://schemas.microsoft.com/office/powerpoint/2010/main" val="291273436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 to Orange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5193116" y="2828132"/>
            <a:ext cx="6617141"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255339985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to Blu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18"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4648388" y="2828132"/>
            <a:ext cx="7161868" cy="1175912"/>
          </a:xfrm>
          <a:prstGeom prst="rect">
            <a:avLst/>
          </a:prstGeom>
        </p:spPr>
        <p:txBody>
          <a:bodyPr anchor="ct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dirty="0"/>
              <a:t>Divider slide title goes here on one or two lines of text</a:t>
            </a:r>
          </a:p>
        </p:txBody>
      </p:sp>
    </p:spTree>
    <p:extLst>
      <p:ext uri="{BB962C8B-B14F-4D97-AF65-F5344CB8AC3E}">
        <p14:creationId xmlns:p14="http://schemas.microsoft.com/office/powerpoint/2010/main" val="31332244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ed to Blue 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4648388" y="2828132"/>
            <a:ext cx="7161868"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296708056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 to Blue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5193116" y="2828132"/>
            <a:ext cx="6617141"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315919586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d to Garnet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5193116" y="2828132"/>
            <a:ext cx="6617141"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129082639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d to Garnet 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5193116" y="2828132"/>
            <a:ext cx="6617141"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104061457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to Garnet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AD6381-02E8-014C-B302-6E9D04BC05B7}"/>
              </a:ext>
            </a:extLst>
          </p:cNvPr>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9" name="Text Placeholder 16">
            <a:extLst>
              <a:ext uri="{FF2B5EF4-FFF2-40B4-BE49-F238E27FC236}">
                <a16:creationId xmlns:a16="http://schemas.microsoft.com/office/drawing/2014/main" id="{6F2D821C-CB46-D546-8DDF-CE0BCB6D0E97}"/>
              </a:ext>
            </a:extLst>
          </p:cNvPr>
          <p:cNvSpPr>
            <a:spLocks noGrp="1"/>
          </p:cNvSpPr>
          <p:nvPr>
            <p:ph type="body" sz="quarter" idx="10" hasCustomPrompt="1"/>
          </p:nvPr>
        </p:nvSpPr>
        <p:spPr>
          <a:xfrm>
            <a:off x="5193116" y="2828132"/>
            <a:ext cx="6617141" cy="1175912"/>
          </a:xfrm>
          <a:prstGeom prst="rect">
            <a:avLst/>
          </a:prstGeom>
        </p:spPr>
        <p:txBody>
          <a:bodyPr anchor="ctr"/>
          <a:lstStyle>
            <a:lvl1pPr marL="0" indent="0">
              <a:buNone/>
              <a:defRPr sz="3999" b="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Divider slide title goes here on one or two lines of text</a:t>
            </a:r>
          </a:p>
        </p:txBody>
      </p:sp>
    </p:spTree>
    <p:extLst>
      <p:ext uri="{BB962C8B-B14F-4D97-AF65-F5344CB8AC3E}">
        <p14:creationId xmlns:p14="http://schemas.microsoft.com/office/powerpoint/2010/main" val="406581345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to Orang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77123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 to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74202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d to Garnet Background">
    <p:bg>
      <p:bgPr>
        <a:blipFill dpi="0" rotWithShape="1">
          <a:blip r:embed="rId2" cstate="print">
            <a:lum/>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9194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41C6705-8D76-1C46-AC34-7F86734CC8C7}"/>
              </a:ext>
            </a:extLst>
          </p:cNvPr>
          <p:cNvSpPr/>
          <p:nvPr userDrawn="1"/>
        </p:nvSpPr>
        <p:spPr>
          <a:xfrm>
            <a:off x="1329366" y="1350135"/>
            <a:ext cx="1958886" cy="553870"/>
          </a:xfrm>
          <a:prstGeom prst="rect">
            <a:avLst/>
          </a:prstGeom>
        </p:spPr>
        <p:txBody>
          <a:bodyPr wrap="square">
            <a:spAutoFit/>
          </a:bodyPr>
          <a:lstStyle/>
          <a:p>
            <a:pPr defTabSz="457109"/>
            <a:r>
              <a:rPr lang="en-US" sz="2999" b="1" dirty="0">
                <a:solidFill>
                  <a:schemeClr val="bg1"/>
                </a:solidFill>
              </a:rPr>
              <a:t>Agenda</a:t>
            </a:r>
          </a:p>
        </p:txBody>
      </p:sp>
      <p:sp>
        <p:nvSpPr>
          <p:cNvPr id="20" name="Text Placeholder 6">
            <a:extLst>
              <a:ext uri="{FF2B5EF4-FFF2-40B4-BE49-F238E27FC236}">
                <a16:creationId xmlns:a16="http://schemas.microsoft.com/office/drawing/2014/main" id="{47F2BBBE-1C6D-E84D-9747-D95BA8FEEB29}"/>
              </a:ext>
            </a:extLst>
          </p:cNvPr>
          <p:cNvSpPr>
            <a:spLocks noGrp="1"/>
          </p:cNvSpPr>
          <p:nvPr>
            <p:ph type="body" sz="quarter" idx="10" hasCustomPrompt="1"/>
          </p:nvPr>
        </p:nvSpPr>
        <p:spPr>
          <a:xfrm>
            <a:off x="1469211"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7" name="Text Placeholder 6">
            <a:extLst>
              <a:ext uri="{FF2B5EF4-FFF2-40B4-BE49-F238E27FC236}">
                <a16:creationId xmlns:a16="http://schemas.microsoft.com/office/drawing/2014/main" id="{5CFDC872-5889-304E-901E-C53412AD9CF5}"/>
              </a:ext>
            </a:extLst>
          </p:cNvPr>
          <p:cNvSpPr>
            <a:spLocks noGrp="1"/>
          </p:cNvSpPr>
          <p:nvPr>
            <p:ph type="body" sz="quarter" idx="11" hasCustomPrompt="1"/>
          </p:nvPr>
        </p:nvSpPr>
        <p:spPr>
          <a:xfrm>
            <a:off x="4228465"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8" name="Text Placeholder 6">
            <a:extLst>
              <a:ext uri="{FF2B5EF4-FFF2-40B4-BE49-F238E27FC236}">
                <a16:creationId xmlns:a16="http://schemas.microsoft.com/office/drawing/2014/main" id="{400BB870-1ABF-E746-AA6A-6602B2CD5F47}"/>
              </a:ext>
            </a:extLst>
          </p:cNvPr>
          <p:cNvSpPr>
            <a:spLocks noGrp="1"/>
          </p:cNvSpPr>
          <p:nvPr>
            <p:ph type="body" sz="quarter" idx="12" hasCustomPrompt="1"/>
          </p:nvPr>
        </p:nvSpPr>
        <p:spPr>
          <a:xfrm>
            <a:off x="6854092"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29" name="Text Placeholder 6">
            <a:extLst>
              <a:ext uri="{FF2B5EF4-FFF2-40B4-BE49-F238E27FC236}">
                <a16:creationId xmlns:a16="http://schemas.microsoft.com/office/drawing/2014/main" id="{7DEA1251-24F7-4C4A-8350-1AF74BDF0C8B}"/>
              </a:ext>
            </a:extLst>
          </p:cNvPr>
          <p:cNvSpPr>
            <a:spLocks noGrp="1"/>
          </p:cNvSpPr>
          <p:nvPr>
            <p:ph type="body" sz="quarter" idx="13" hasCustomPrompt="1"/>
          </p:nvPr>
        </p:nvSpPr>
        <p:spPr>
          <a:xfrm>
            <a:off x="9490268"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32" name="Text Placeholder 6">
            <a:extLst>
              <a:ext uri="{FF2B5EF4-FFF2-40B4-BE49-F238E27FC236}">
                <a16:creationId xmlns:a16="http://schemas.microsoft.com/office/drawing/2014/main" id="{78A61015-D914-044B-AC62-132B3CE8D22C}"/>
              </a:ext>
            </a:extLst>
          </p:cNvPr>
          <p:cNvSpPr>
            <a:spLocks noGrp="1"/>
          </p:cNvSpPr>
          <p:nvPr>
            <p:ph type="body" sz="quarter" idx="18" hasCustomPrompt="1"/>
          </p:nvPr>
        </p:nvSpPr>
        <p:spPr>
          <a:xfrm>
            <a:off x="1584958"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33" name="Text Placeholder 6">
            <a:extLst>
              <a:ext uri="{FF2B5EF4-FFF2-40B4-BE49-F238E27FC236}">
                <a16:creationId xmlns:a16="http://schemas.microsoft.com/office/drawing/2014/main" id="{CA35940D-7E38-BC42-918B-D9B132F659A2}"/>
              </a:ext>
            </a:extLst>
          </p:cNvPr>
          <p:cNvSpPr>
            <a:spLocks noGrp="1"/>
          </p:cNvSpPr>
          <p:nvPr>
            <p:ph type="body" sz="quarter" idx="19" hasCustomPrompt="1"/>
          </p:nvPr>
        </p:nvSpPr>
        <p:spPr>
          <a:xfrm>
            <a:off x="4228465"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34" name="Text Placeholder 6">
            <a:extLst>
              <a:ext uri="{FF2B5EF4-FFF2-40B4-BE49-F238E27FC236}">
                <a16:creationId xmlns:a16="http://schemas.microsoft.com/office/drawing/2014/main" id="{E64230CD-FC9B-3D41-BA70-CCCBDCABC691}"/>
              </a:ext>
            </a:extLst>
          </p:cNvPr>
          <p:cNvSpPr>
            <a:spLocks noGrp="1"/>
          </p:cNvSpPr>
          <p:nvPr>
            <p:ph type="body" sz="quarter" idx="20" hasCustomPrompt="1"/>
          </p:nvPr>
        </p:nvSpPr>
        <p:spPr>
          <a:xfrm>
            <a:off x="6854092"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35" name="Text Placeholder 6">
            <a:extLst>
              <a:ext uri="{FF2B5EF4-FFF2-40B4-BE49-F238E27FC236}">
                <a16:creationId xmlns:a16="http://schemas.microsoft.com/office/drawing/2014/main" id="{3217A669-BCC5-0441-8235-A6C5A58B5971}"/>
              </a:ext>
            </a:extLst>
          </p:cNvPr>
          <p:cNvSpPr>
            <a:spLocks noGrp="1"/>
          </p:cNvSpPr>
          <p:nvPr>
            <p:ph type="body" sz="quarter" idx="21" hasCustomPrompt="1"/>
          </p:nvPr>
        </p:nvSpPr>
        <p:spPr>
          <a:xfrm>
            <a:off x="9490268"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dirty="0"/>
              <a:t>Enter list item here or delete the number if not applicable</a:t>
            </a:r>
          </a:p>
        </p:txBody>
      </p:sp>
      <p:sp>
        <p:nvSpPr>
          <p:cNvPr id="36" name="Text Placeholder 2">
            <a:extLst>
              <a:ext uri="{FF2B5EF4-FFF2-40B4-BE49-F238E27FC236}">
                <a16:creationId xmlns:a16="http://schemas.microsoft.com/office/drawing/2014/main" id="{3D0FB2F5-916F-2C49-A612-38C1F129EFEE}"/>
              </a:ext>
            </a:extLst>
          </p:cNvPr>
          <p:cNvSpPr>
            <a:spLocks noGrp="1"/>
          </p:cNvSpPr>
          <p:nvPr>
            <p:ph type="body" sz="quarter" idx="26" hasCustomPrompt="1"/>
          </p:nvPr>
        </p:nvSpPr>
        <p:spPr>
          <a:xfrm>
            <a:off x="828254" y="2515681"/>
            <a:ext cx="640957"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1</a:t>
            </a:r>
          </a:p>
        </p:txBody>
      </p:sp>
      <p:sp>
        <p:nvSpPr>
          <p:cNvPr id="37" name="Text Placeholder 2">
            <a:extLst>
              <a:ext uri="{FF2B5EF4-FFF2-40B4-BE49-F238E27FC236}">
                <a16:creationId xmlns:a16="http://schemas.microsoft.com/office/drawing/2014/main" id="{B699D0DA-CA7E-AA4D-8B62-647A476EF21E}"/>
              </a:ext>
            </a:extLst>
          </p:cNvPr>
          <p:cNvSpPr>
            <a:spLocks noGrp="1"/>
          </p:cNvSpPr>
          <p:nvPr>
            <p:ph type="body" sz="quarter" idx="27" hasCustomPrompt="1"/>
          </p:nvPr>
        </p:nvSpPr>
        <p:spPr>
          <a:xfrm>
            <a:off x="3425202" y="2515681"/>
            <a:ext cx="803263"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2</a:t>
            </a:r>
          </a:p>
        </p:txBody>
      </p:sp>
      <p:sp>
        <p:nvSpPr>
          <p:cNvPr id="38" name="Text Placeholder 2">
            <a:extLst>
              <a:ext uri="{FF2B5EF4-FFF2-40B4-BE49-F238E27FC236}">
                <a16:creationId xmlns:a16="http://schemas.microsoft.com/office/drawing/2014/main" id="{B0EA4CA1-13AC-214D-A61E-A31D340DC6AA}"/>
              </a:ext>
            </a:extLst>
          </p:cNvPr>
          <p:cNvSpPr>
            <a:spLocks noGrp="1"/>
          </p:cNvSpPr>
          <p:nvPr>
            <p:ph type="body" sz="quarter" idx="28" hasCustomPrompt="1"/>
          </p:nvPr>
        </p:nvSpPr>
        <p:spPr>
          <a:xfrm>
            <a:off x="6066802" y="2515681"/>
            <a:ext cx="803263"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3</a:t>
            </a:r>
          </a:p>
        </p:txBody>
      </p:sp>
      <p:sp>
        <p:nvSpPr>
          <p:cNvPr id="39" name="Text Placeholder 2">
            <a:extLst>
              <a:ext uri="{FF2B5EF4-FFF2-40B4-BE49-F238E27FC236}">
                <a16:creationId xmlns:a16="http://schemas.microsoft.com/office/drawing/2014/main" id="{345839CC-56AD-FB48-B065-A01A6A8571B8}"/>
              </a:ext>
            </a:extLst>
          </p:cNvPr>
          <p:cNvSpPr>
            <a:spLocks noGrp="1"/>
          </p:cNvSpPr>
          <p:nvPr>
            <p:ph type="body" sz="quarter" idx="29" hasCustomPrompt="1"/>
          </p:nvPr>
        </p:nvSpPr>
        <p:spPr>
          <a:xfrm>
            <a:off x="8675931" y="2515681"/>
            <a:ext cx="814337"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4</a:t>
            </a:r>
          </a:p>
        </p:txBody>
      </p:sp>
      <p:sp>
        <p:nvSpPr>
          <p:cNvPr id="40" name="Text Placeholder 2">
            <a:extLst>
              <a:ext uri="{FF2B5EF4-FFF2-40B4-BE49-F238E27FC236}">
                <a16:creationId xmlns:a16="http://schemas.microsoft.com/office/drawing/2014/main" id="{F4871D73-E10F-5643-A0F9-619C7ABEF775}"/>
              </a:ext>
            </a:extLst>
          </p:cNvPr>
          <p:cNvSpPr>
            <a:spLocks noGrp="1"/>
          </p:cNvSpPr>
          <p:nvPr>
            <p:ph type="body" sz="quarter" idx="30" hasCustomPrompt="1"/>
          </p:nvPr>
        </p:nvSpPr>
        <p:spPr>
          <a:xfrm>
            <a:off x="8675931" y="4184824"/>
            <a:ext cx="814337"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8</a:t>
            </a:r>
          </a:p>
        </p:txBody>
      </p:sp>
      <p:sp>
        <p:nvSpPr>
          <p:cNvPr id="41" name="Text Placeholder 2">
            <a:extLst>
              <a:ext uri="{FF2B5EF4-FFF2-40B4-BE49-F238E27FC236}">
                <a16:creationId xmlns:a16="http://schemas.microsoft.com/office/drawing/2014/main" id="{63FC560B-1E33-3C45-9357-002FB9FE93BA}"/>
              </a:ext>
            </a:extLst>
          </p:cNvPr>
          <p:cNvSpPr>
            <a:spLocks noGrp="1"/>
          </p:cNvSpPr>
          <p:nvPr>
            <p:ph type="body" sz="quarter" idx="31" hasCustomPrompt="1"/>
          </p:nvPr>
        </p:nvSpPr>
        <p:spPr>
          <a:xfrm>
            <a:off x="6063360" y="4184824"/>
            <a:ext cx="806705"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7</a:t>
            </a:r>
          </a:p>
        </p:txBody>
      </p:sp>
      <p:sp>
        <p:nvSpPr>
          <p:cNvPr id="42" name="Text Placeholder 2">
            <a:extLst>
              <a:ext uri="{FF2B5EF4-FFF2-40B4-BE49-F238E27FC236}">
                <a16:creationId xmlns:a16="http://schemas.microsoft.com/office/drawing/2014/main" id="{01A9637F-E26E-3645-8FED-7D489448F18B}"/>
              </a:ext>
            </a:extLst>
          </p:cNvPr>
          <p:cNvSpPr>
            <a:spLocks noGrp="1"/>
          </p:cNvSpPr>
          <p:nvPr>
            <p:ph type="body" sz="quarter" idx="32" hasCustomPrompt="1"/>
          </p:nvPr>
        </p:nvSpPr>
        <p:spPr>
          <a:xfrm>
            <a:off x="3421760" y="4184824"/>
            <a:ext cx="806705"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6</a:t>
            </a:r>
          </a:p>
        </p:txBody>
      </p:sp>
      <p:sp>
        <p:nvSpPr>
          <p:cNvPr id="43" name="Text Placeholder 2">
            <a:extLst>
              <a:ext uri="{FF2B5EF4-FFF2-40B4-BE49-F238E27FC236}">
                <a16:creationId xmlns:a16="http://schemas.microsoft.com/office/drawing/2014/main" id="{DA15B26B-05ED-CA44-BF7F-0CF47A13C06A}"/>
              </a:ext>
            </a:extLst>
          </p:cNvPr>
          <p:cNvSpPr>
            <a:spLocks noGrp="1"/>
          </p:cNvSpPr>
          <p:nvPr>
            <p:ph type="body" sz="quarter" idx="33" hasCustomPrompt="1"/>
          </p:nvPr>
        </p:nvSpPr>
        <p:spPr>
          <a:xfrm>
            <a:off x="828254" y="4184824"/>
            <a:ext cx="640958"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5</a:t>
            </a:r>
          </a:p>
        </p:txBody>
      </p:sp>
    </p:spTree>
    <p:extLst>
      <p:ext uri="{BB962C8B-B14F-4D97-AF65-F5344CB8AC3E}">
        <p14:creationId xmlns:p14="http://schemas.microsoft.com/office/powerpoint/2010/main" val="199347902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y Background 1">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5832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y Backgrou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57317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Option 1">
    <p:bg>
      <p:bgPr>
        <a:solidFill>
          <a:schemeClr val="bg1"/>
        </a:solidFill>
        <a:effectLst/>
      </p:bgPr>
    </p:bg>
    <p:spTree>
      <p:nvGrpSpPr>
        <p:cNvPr id="1" name=""/>
        <p:cNvGrpSpPr/>
        <p:nvPr/>
      </p:nvGrpSpPr>
      <p:grpSpPr>
        <a:xfrm>
          <a:off x="0" y="0"/>
          <a:ext cx="0" cy="0"/>
          <a:chOff x="0" y="0"/>
          <a:chExt cx="0" cy="0"/>
        </a:xfrm>
      </p:grpSpPr>
      <p:sp>
        <p:nvSpPr>
          <p:cNvPr id="10" name="Text Box 16">
            <a:extLst>
              <a:ext uri="{FF2B5EF4-FFF2-40B4-BE49-F238E27FC236}">
                <a16:creationId xmlns:a16="http://schemas.microsoft.com/office/drawing/2014/main" id="{0661A078-64C5-E643-8659-EDACAB6D5C95}"/>
              </a:ext>
            </a:extLst>
          </p:cNvPr>
          <p:cNvSpPr txBox="1">
            <a:spLocks noChangeArrowheads="1"/>
          </p:cNvSpPr>
          <p:nvPr userDrawn="1"/>
        </p:nvSpPr>
        <p:spPr bwMode="auto">
          <a:xfrm>
            <a:off x="5154786" y="5759867"/>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spc="20" baseline="0" dirty="0" err="1">
                <a:solidFill>
                  <a:schemeClr val="tx1"/>
                </a:solidFill>
                <a:latin typeface="+mj-lt"/>
                <a:cs typeface="Arial"/>
              </a:rPr>
              <a:t>www.rockwellautomation.com</a:t>
            </a:r>
            <a:endParaRPr lang="en-US" sz="1333" b="0" i="0" spc="20" baseline="0" dirty="0">
              <a:solidFill>
                <a:schemeClr val="tx1"/>
              </a:solidFill>
              <a:latin typeface="+mj-lt"/>
              <a:cs typeface="Arial"/>
            </a:endParaRPr>
          </a:p>
        </p:txBody>
      </p:sp>
      <p:pic>
        <p:nvPicPr>
          <p:cNvPr id="11" name="Picture 10">
            <a:hlinkClick r:id="rId2"/>
            <a:extLst>
              <a:ext uri="{FF2B5EF4-FFF2-40B4-BE49-F238E27FC236}">
                <a16:creationId xmlns:a16="http://schemas.microsoft.com/office/drawing/2014/main" id="{83AF69D2-F106-1F46-B193-0AD79B69B9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3009" y="5525900"/>
            <a:ext cx="226849" cy="226849"/>
          </a:xfrm>
          <a:prstGeom prst="rect">
            <a:avLst/>
          </a:prstGeom>
        </p:spPr>
      </p:pic>
      <p:pic>
        <p:nvPicPr>
          <p:cNvPr id="12" name="Picture 11">
            <a:hlinkClick r:id="rId4"/>
            <a:extLst>
              <a:ext uri="{FF2B5EF4-FFF2-40B4-BE49-F238E27FC236}">
                <a16:creationId xmlns:a16="http://schemas.microsoft.com/office/drawing/2014/main" id="{8FFCF065-7E61-D14D-A6F6-F9F7FC7867F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987984" y="5525900"/>
            <a:ext cx="226849" cy="226849"/>
          </a:xfrm>
          <a:prstGeom prst="rect">
            <a:avLst/>
          </a:prstGeom>
        </p:spPr>
      </p:pic>
      <p:pic>
        <p:nvPicPr>
          <p:cNvPr id="16" name="Picture 15">
            <a:hlinkClick r:id="rId6"/>
            <a:extLst>
              <a:ext uri="{FF2B5EF4-FFF2-40B4-BE49-F238E27FC236}">
                <a16:creationId xmlns:a16="http://schemas.microsoft.com/office/drawing/2014/main" id="{F8AAB54B-6297-9D4A-8319-9297410F7A5B}"/>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262960" y="5525900"/>
            <a:ext cx="226849" cy="226849"/>
          </a:xfrm>
          <a:prstGeom prst="rect">
            <a:avLst/>
          </a:prstGeom>
        </p:spPr>
      </p:pic>
      <p:pic>
        <p:nvPicPr>
          <p:cNvPr id="23" name="Picture 22">
            <a:hlinkClick r:id="rId8"/>
            <a:extLst>
              <a:ext uri="{FF2B5EF4-FFF2-40B4-BE49-F238E27FC236}">
                <a16:creationId xmlns:a16="http://schemas.microsoft.com/office/drawing/2014/main" id="{8F580DB3-E8FA-DA47-8EB1-C1CF3DC9CFBC}"/>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6537935" y="5525900"/>
            <a:ext cx="226849" cy="226849"/>
          </a:xfrm>
          <a:prstGeom prst="rect">
            <a:avLst/>
          </a:prstGeom>
        </p:spPr>
      </p:pic>
      <p:pic>
        <p:nvPicPr>
          <p:cNvPr id="24" name="Picture 23">
            <a:hlinkClick r:id="rId10"/>
            <a:extLst>
              <a:ext uri="{FF2B5EF4-FFF2-40B4-BE49-F238E27FC236}">
                <a16:creationId xmlns:a16="http://schemas.microsoft.com/office/drawing/2014/main" id="{1B500159-97C8-5B40-8A04-4A9908AFB4A0}"/>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6812910" y="5525900"/>
            <a:ext cx="226849" cy="226849"/>
          </a:xfrm>
          <a:prstGeom prst="rect">
            <a:avLst/>
          </a:prstGeom>
        </p:spPr>
      </p:pic>
      <p:pic>
        <p:nvPicPr>
          <p:cNvPr id="25" name="Picture 24">
            <a:hlinkClick r:id="rId12"/>
            <a:extLst>
              <a:ext uri="{FF2B5EF4-FFF2-40B4-BE49-F238E27FC236}">
                <a16:creationId xmlns:a16="http://schemas.microsoft.com/office/drawing/2014/main" id="{AB6EDC26-2E92-C341-8BE3-6063C00A2482}"/>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087882" y="5525900"/>
            <a:ext cx="226849" cy="226849"/>
          </a:xfrm>
          <a:prstGeom prst="rect">
            <a:avLst/>
          </a:prstGeom>
        </p:spPr>
      </p:pic>
      <p:sp>
        <p:nvSpPr>
          <p:cNvPr id="17" name="Title 17">
            <a:extLst>
              <a:ext uri="{FF2B5EF4-FFF2-40B4-BE49-F238E27FC236}">
                <a16:creationId xmlns:a16="http://schemas.microsoft.com/office/drawing/2014/main" id="{F3A8541F-7CD8-7D4A-A834-BE830B29E741}"/>
              </a:ext>
            </a:extLst>
          </p:cNvPr>
          <p:cNvSpPr>
            <a:spLocks noGrp="1"/>
          </p:cNvSpPr>
          <p:nvPr>
            <p:ph type="title" hasCustomPrompt="1"/>
          </p:nvPr>
        </p:nvSpPr>
        <p:spPr>
          <a:xfrm>
            <a:off x="2987040" y="4201339"/>
            <a:ext cx="4470224" cy="1324561"/>
          </a:xfrm>
          <a:prstGeom prst="rect">
            <a:avLst/>
          </a:prstGeom>
        </p:spPr>
        <p:txBody>
          <a:bodyPr anchor="ctr"/>
          <a:lstStyle>
            <a:lvl1pPr algn="r">
              <a:lnSpc>
                <a:spcPts val="4999"/>
              </a:lnSpc>
              <a:defRPr sz="4999">
                <a:solidFill>
                  <a:schemeClr val="tx1"/>
                </a:solidFill>
              </a:defRPr>
            </a:lvl1pPr>
          </a:lstStyle>
          <a:p>
            <a:r>
              <a:rPr lang="en-US" dirty="0"/>
              <a:t>Thank you</a:t>
            </a:r>
          </a:p>
        </p:txBody>
      </p:sp>
      <p:pic>
        <p:nvPicPr>
          <p:cNvPr id="14" name="Picture 13">
            <a:extLst>
              <a:ext uri="{FF2B5EF4-FFF2-40B4-BE49-F238E27FC236}">
                <a16:creationId xmlns:a16="http://schemas.microsoft.com/office/drawing/2014/main" id="{D2CC58F3-1AA4-DE41-8DCB-32CB15CD66F0}"/>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187789" y="4497269"/>
            <a:ext cx="2973897" cy="688728"/>
          </a:xfrm>
          <a:prstGeom prst="rect">
            <a:avLst/>
          </a:prstGeom>
        </p:spPr>
      </p:pic>
      <p:cxnSp>
        <p:nvCxnSpPr>
          <p:cNvPr id="18" name="Straight Connector 17">
            <a:extLst>
              <a:ext uri="{FF2B5EF4-FFF2-40B4-BE49-F238E27FC236}">
                <a16:creationId xmlns:a16="http://schemas.microsoft.com/office/drawing/2014/main" id="{8FE4A251-429E-194B-B2F3-26D9F2A3A9A5}"/>
              </a:ext>
            </a:extLst>
          </p:cNvPr>
          <p:cNvCxnSpPr>
            <a:cxnSpLocks/>
          </p:cNvCxnSpPr>
          <p:nvPr userDrawn="1"/>
        </p:nvCxnSpPr>
        <p:spPr bwMode="auto">
          <a:xfrm>
            <a:off x="7776116" y="4201339"/>
            <a:ext cx="1" cy="1809730"/>
          </a:xfrm>
          <a:prstGeom prst="line">
            <a:avLst/>
          </a:prstGeom>
          <a:noFill/>
          <a:ln w="31750" cap="rnd" cmpd="sng" algn="ctr">
            <a:solidFill>
              <a:schemeClr val="bg1">
                <a:lumMod val="85000"/>
              </a:schemeClr>
            </a:solidFill>
            <a:prstDash val="solid"/>
            <a:round/>
            <a:headEnd type="none" w="med" len="med"/>
            <a:tailEnd type="none" w="med" len="med"/>
          </a:ln>
          <a:effectLst/>
        </p:spPr>
      </p:cxnSp>
      <p:sp>
        <p:nvSpPr>
          <p:cNvPr id="13" name="Picture Placeholder 12">
            <a:extLst>
              <a:ext uri="{FF2B5EF4-FFF2-40B4-BE49-F238E27FC236}">
                <a16:creationId xmlns:a16="http://schemas.microsoft.com/office/drawing/2014/main" id="{23CBE8AA-764A-8F40-B80B-8BEDE2D6AFAF}"/>
              </a:ext>
            </a:extLst>
          </p:cNvPr>
          <p:cNvSpPr>
            <a:spLocks noGrp="1"/>
          </p:cNvSpPr>
          <p:nvPr>
            <p:ph type="pic" sz="quarter" idx="11" hasCustomPrompt="1"/>
          </p:nvPr>
        </p:nvSpPr>
        <p:spPr>
          <a:xfrm>
            <a:off x="403640" y="0"/>
            <a:ext cx="11788361" cy="3673527"/>
          </a:xfrm>
          <a:custGeom>
            <a:avLst/>
            <a:gdLst>
              <a:gd name="connsiteX0" fmla="*/ 0 w 11788361"/>
              <a:gd name="connsiteY0" fmla="*/ 0 h 3673527"/>
              <a:gd name="connsiteX1" fmla="*/ 11788361 w 11788361"/>
              <a:gd name="connsiteY1" fmla="*/ 0 h 3673527"/>
              <a:gd name="connsiteX2" fmla="*/ 11788361 w 11788361"/>
              <a:gd name="connsiteY2" fmla="*/ 434521 h 3673527"/>
              <a:gd name="connsiteX3" fmla="*/ 11754859 w 11788361"/>
              <a:gd name="connsiteY3" fmla="*/ 487972 h 3673527"/>
              <a:gd name="connsiteX4" fmla="*/ 11495801 w 11788361"/>
              <a:gd name="connsiteY4" fmla="*/ 760159 h 3673527"/>
              <a:gd name="connsiteX5" fmla="*/ 11462375 w 11788361"/>
              <a:gd name="connsiteY5" fmla="*/ 781097 h 3673527"/>
              <a:gd name="connsiteX6" fmla="*/ 11457523 w 11788361"/>
              <a:gd name="connsiteY6" fmla="*/ 784864 h 3673527"/>
              <a:gd name="connsiteX7" fmla="*/ 11457879 w 11788361"/>
              <a:gd name="connsiteY7" fmla="*/ 785323 h 3673527"/>
              <a:gd name="connsiteX8" fmla="*/ 11455672 w 11788361"/>
              <a:gd name="connsiteY8" fmla="*/ 787038 h 3673527"/>
              <a:gd name="connsiteX9" fmla="*/ 11457390 w 11788361"/>
              <a:gd name="connsiteY9" fmla="*/ 789251 h 3673527"/>
              <a:gd name="connsiteX10" fmla="*/ 11447708 w 11788361"/>
              <a:gd name="connsiteY10" fmla="*/ 796766 h 3673527"/>
              <a:gd name="connsiteX11" fmla="*/ 11448056 w 11788361"/>
              <a:gd name="connsiteY11" fmla="*/ 797218 h 3673527"/>
              <a:gd name="connsiteX12" fmla="*/ 8170222 w 11788361"/>
              <a:gd name="connsiteY12" fmla="*/ 3341469 h 3673527"/>
              <a:gd name="connsiteX13" fmla="*/ 8096459 w 11788361"/>
              <a:gd name="connsiteY13" fmla="*/ 3410963 h 3673527"/>
              <a:gd name="connsiteX14" fmla="*/ 7301720 w 11788361"/>
              <a:gd name="connsiteY14" fmla="*/ 3673163 h 3673527"/>
              <a:gd name="connsiteX15" fmla="*/ 7196556 w 11788361"/>
              <a:gd name="connsiteY15" fmla="*/ 3665273 h 3673527"/>
              <a:gd name="connsiteX16" fmla="*/ 7196550 w 11788361"/>
              <a:gd name="connsiteY16" fmla="*/ 3665323 h 3673527"/>
              <a:gd name="connsiteX17" fmla="*/ 7195591 w 11788361"/>
              <a:gd name="connsiteY17" fmla="*/ 3665200 h 3673527"/>
              <a:gd name="connsiteX18" fmla="*/ 7174170 w 11788361"/>
              <a:gd name="connsiteY18" fmla="*/ 3663593 h 3673527"/>
              <a:gd name="connsiteX19" fmla="*/ 7162882 w 11788361"/>
              <a:gd name="connsiteY19" fmla="*/ 3661000 h 3673527"/>
              <a:gd name="connsiteX20" fmla="*/ 7126521 w 11788361"/>
              <a:gd name="connsiteY20" fmla="*/ 3656331 h 3673527"/>
              <a:gd name="connsiteX21" fmla="*/ 7126438 w 11788361"/>
              <a:gd name="connsiteY21" fmla="*/ 3656986 h 3673527"/>
              <a:gd name="connsiteX22" fmla="*/ 7114284 w 11788361"/>
              <a:gd name="connsiteY22" fmla="*/ 3655455 h 3673527"/>
              <a:gd name="connsiteX23" fmla="*/ 7114210 w 11788361"/>
              <a:gd name="connsiteY23" fmla="*/ 3656041 h 3673527"/>
              <a:gd name="connsiteX24" fmla="*/ 6686965 w 11788361"/>
              <a:gd name="connsiteY24" fmla="*/ 3602208 h 3673527"/>
              <a:gd name="connsiteX25" fmla="*/ 2903322 w 11788361"/>
              <a:gd name="connsiteY25" fmla="*/ 3134503 h 3673527"/>
              <a:gd name="connsiteX26" fmla="*/ 2896072 w 11788361"/>
              <a:gd name="connsiteY26" fmla="*/ 3134287 h 3673527"/>
              <a:gd name="connsiteX27" fmla="*/ 2065278 w 11788361"/>
              <a:gd name="connsiteY27" fmla="*/ 2660764 h 3673527"/>
              <a:gd name="connsiteX28" fmla="*/ 2044337 w 11788361"/>
              <a:gd name="connsiteY28" fmla="*/ 2627338 h 3673527"/>
              <a:gd name="connsiteX29" fmla="*/ 2040574 w 11788361"/>
              <a:gd name="connsiteY29" fmla="*/ 2622487 h 3673527"/>
              <a:gd name="connsiteX30" fmla="*/ 2040118 w 11788361"/>
              <a:gd name="connsiteY30" fmla="*/ 2622840 h 3673527"/>
              <a:gd name="connsiteX31" fmla="*/ 2038402 w 11788361"/>
              <a:gd name="connsiteY31" fmla="*/ 2620633 h 3673527"/>
              <a:gd name="connsiteX32" fmla="*/ 2036193 w 11788361"/>
              <a:gd name="connsiteY32" fmla="*/ 2622349 h 3673527"/>
              <a:gd name="connsiteX33" fmla="*/ 2028678 w 11788361"/>
              <a:gd name="connsiteY33" fmla="*/ 2612663 h 3673527"/>
              <a:gd name="connsiteX34" fmla="*/ 2028222 w 11788361"/>
              <a:gd name="connsiteY34" fmla="*/ 2613020 h 367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788361" h="3673527">
                <a:moveTo>
                  <a:pt x="0" y="0"/>
                </a:moveTo>
                <a:lnTo>
                  <a:pt x="11788361" y="0"/>
                </a:lnTo>
                <a:lnTo>
                  <a:pt x="11788361" y="434521"/>
                </a:lnTo>
                <a:lnTo>
                  <a:pt x="11754859" y="487972"/>
                </a:lnTo>
                <a:cubicBezTo>
                  <a:pt x="11684526" y="588776"/>
                  <a:pt x="11598007" y="680827"/>
                  <a:pt x="11495801" y="760159"/>
                </a:cubicBezTo>
                <a:lnTo>
                  <a:pt x="11462375" y="781097"/>
                </a:lnTo>
                <a:lnTo>
                  <a:pt x="11457523" y="784864"/>
                </a:lnTo>
                <a:lnTo>
                  <a:pt x="11457879" y="785323"/>
                </a:lnTo>
                <a:lnTo>
                  <a:pt x="11455672" y="787038"/>
                </a:lnTo>
                <a:lnTo>
                  <a:pt x="11457390" y="789251"/>
                </a:lnTo>
                <a:lnTo>
                  <a:pt x="11447708" y="796766"/>
                </a:lnTo>
                <a:lnTo>
                  <a:pt x="11448056" y="797218"/>
                </a:lnTo>
                <a:lnTo>
                  <a:pt x="8170222" y="3341469"/>
                </a:lnTo>
                <a:lnTo>
                  <a:pt x="8096459" y="3410963"/>
                </a:lnTo>
                <a:cubicBezTo>
                  <a:pt x="7875442" y="3582517"/>
                  <a:pt x="7597159" y="3680294"/>
                  <a:pt x="7301720" y="3673163"/>
                </a:cubicBezTo>
                <a:lnTo>
                  <a:pt x="7196556" y="3665273"/>
                </a:lnTo>
                <a:lnTo>
                  <a:pt x="7196550" y="3665323"/>
                </a:lnTo>
                <a:lnTo>
                  <a:pt x="7195591" y="3665200"/>
                </a:lnTo>
                <a:lnTo>
                  <a:pt x="7174170" y="3663593"/>
                </a:lnTo>
                <a:lnTo>
                  <a:pt x="7162882" y="3661000"/>
                </a:lnTo>
                <a:lnTo>
                  <a:pt x="7126521" y="3656331"/>
                </a:lnTo>
                <a:lnTo>
                  <a:pt x="7126438" y="3656986"/>
                </a:lnTo>
                <a:lnTo>
                  <a:pt x="7114284" y="3655455"/>
                </a:lnTo>
                <a:lnTo>
                  <a:pt x="7114210" y="3656041"/>
                </a:lnTo>
                <a:lnTo>
                  <a:pt x="6686965" y="3602208"/>
                </a:lnTo>
                <a:lnTo>
                  <a:pt x="2903322" y="3134503"/>
                </a:lnTo>
                <a:lnTo>
                  <a:pt x="2896072" y="3134287"/>
                </a:lnTo>
                <a:cubicBezTo>
                  <a:pt x="2578825" y="3094314"/>
                  <a:pt x="2276830" y="2933314"/>
                  <a:pt x="2065278" y="2660764"/>
                </a:cubicBezTo>
                <a:lnTo>
                  <a:pt x="2044337" y="2627338"/>
                </a:lnTo>
                <a:lnTo>
                  <a:pt x="2040574" y="2622487"/>
                </a:lnTo>
                <a:lnTo>
                  <a:pt x="2040118" y="2622840"/>
                </a:lnTo>
                <a:lnTo>
                  <a:pt x="2038402" y="2620633"/>
                </a:lnTo>
                <a:lnTo>
                  <a:pt x="2036193" y="2622349"/>
                </a:lnTo>
                <a:lnTo>
                  <a:pt x="2028678" y="2612663"/>
                </a:lnTo>
                <a:lnTo>
                  <a:pt x="2028222" y="2613020"/>
                </a:lnTo>
                <a:close/>
              </a:path>
            </a:pathLst>
          </a:custGeom>
          <a:effectLst>
            <a:innerShdw blurRad="254000" dist="50800" dir="2700000">
              <a:prstClr val="black">
                <a:alpha val="50000"/>
              </a:prstClr>
            </a:innerShdw>
          </a:effectLst>
        </p:spPr>
        <p:txBody>
          <a:bodyPr wrap="square" anchor="ctr">
            <a:noAutofit/>
          </a:bodyPr>
          <a:lstStyle>
            <a:lvl1pPr marL="0" indent="0" algn="ctr">
              <a:buNone/>
              <a:defRPr/>
            </a:lvl1pPr>
          </a:lstStyle>
          <a:p>
            <a:r>
              <a:rPr lang="en-US" dirty="0"/>
              <a:t>Click to add image</a:t>
            </a:r>
          </a:p>
        </p:txBody>
      </p:sp>
    </p:spTree>
    <p:extLst>
      <p:ext uri="{BB962C8B-B14F-4D97-AF65-F5344CB8AC3E}">
        <p14:creationId xmlns:p14="http://schemas.microsoft.com/office/powerpoint/2010/main" val="71367274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3" name="Picture 22">
            <a:hlinkClick r:id="rId3"/>
            <a:extLst>
              <a:ext uri="{FF2B5EF4-FFF2-40B4-BE49-F238E27FC236}">
                <a16:creationId xmlns:a16="http://schemas.microsoft.com/office/drawing/2014/main" id="{B868133B-13DD-214A-AD18-02DA53BDD38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13012" y="5520625"/>
            <a:ext cx="226819" cy="226849"/>
          </a:xfrm>
          <a:prstGeom prst="rect">
            <a:avLst/>
          </a:prstGeom>
        </p:spPr>
      </p:pic>
      <p:pic>
        <p:nvPicPr>
          <p:cNvPr id="24" name="Picture 23">
            <a:hlinkClick r:id="rId5"/>
            <a:extLst>
              <a:ext uri="{FF2B5EF4-FFF2-40B4-BE49-F238E27FC236}">
                <a16:creationId xmlns:a16="http://schemas.microsoft.com/office/drawing/2014/main" id="{42BFD076-58D8-B34B-BEAC-68943EC5C11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987992" y="5520625"/>
            <a:ext cx="226819" cy="226849"/>
          </a:xfrm>
          <a:prstGeom prst="rect">
            <a:avLst/>
          </a:prstGeom>
        </p:spPr>
      </p:pic>
      <p:pic>
        <p:nvPicPr>
          <p:cNvPr id="26" name="Picture 25">
            <a:hlinkClick r:id="rId7"/>
            <a:extLst>
              <a:ext uri="{FF2B5EF4-FFF2-40B4-BE49-F238E27FC236}">
                <a16:creationId xmlns:a16="http://schemas.microsoft.com/office/drawing/2014/main" id="{70279D4B-A755-2644-A63A-6CBF92D4F2BB}"/>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262972" y="5520625"/>
            <a:ext cx="226819" cy="226849"/>
          </a:xfrm>
          <a:prstGeom prst="rect">
            <a:avLst/>
          </a:prstGeom>
        </p:spPr>
      </p:pic>
      <p:pic>
        <p:nvPicPr>
          <p:cNvPr id="27" name="Picture 26">
            <a:hlinkClick r:id="rId9"/>
            <a:extLst>
              <a:ext uri="{FF2B5EF4-FFF2-40B4-BE49-F238E27FC236}">
                <a16:creationId xmlns:a16="http://schemas.microsoft.com/office/drawing/2014/main" id="{1415A083-F9A7-0D4E-9647-6DE1A808BB25}"/>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6537952" y="5520625"/>
            <a:ext cx="226819" cy="226849"/>
          </a:xfrm>
          <a:prstGeom prst="rect">
            <a:avLst/>
          </a:prstGeom>
        </p:spPr>
      </p:pic>
      <p:pic>
        <p:nvPicPr>
          <p:cNvPr id="28" name="Picture 27">
            <a:hlinkClick r:id="rId11"/>
            <a:extLst>
              <a:ext uri="{FF2B5EF4-FFF2-40B4-BE49-F238E27FC236}">
                <a16:creationId xmlns:a16="http://schemas.microsoft.com/office/drawing/2014/main" id="{69E99D9A-E9AB-8A4E-985C-C41F07036EF9}"/>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812932" y="5520625"/>
            <a:ext cx="226819" cy="226849"/>
          </a:xfrm>
          <a:prstGeom prst="rect">
            <a:avLst/>
          </a:prstGeom>
        </p:spPr>
      </p:pic>
      <p:pic>
        <p:nvPicPr>
          <p:cNvPr id="29" name="Picture 28">
            <a:hlinkClick r:id="rId13"/>
            <a:extLst>
              <a:ext uri="{FF2B5EF4-FFF2-40B4-BE49-F238E27FC236}">
                <a16:creationId xmlns:a16="http://schemas.microsoft.com/office/drawing/2014/main" id="{8918C54F-336A-BF42-A221-BB414EAB95E2}"/>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087912" y="5520625"/>
            <a:ext cx="226819" cy="226849"/>
          </a:xfrm>
          <a:prstGeom prst="rect">
            <a:avLst/>
          </a:prstGeom>
        </p:spPr>
      </p:pic>
      <p:cxnSp>
        <p:nvCxnSpPr>
          <p:cNvPr id="15" name="Straight Connector 14">
            <a:extLst>
              <a:ext uri="{FF2B5EF4-FFF2-40B4-BE49-F238E27FC236}">
                <a16:creationId xmlns:a16="http://schemas.microsoft.com/office/drawing/2014/main" id="{1CC2B33D-DEC1-3845-8CAD-3F24FCB00EAA}"/>
              </a:ext>
            </a:extLst>
          </p:cNvPr>
          <p:cNvCxnSpPr>
            <a:cxnSpLocks/>
          </p:cNvCxnSpPr>
          <p:nvPr userDrawn="1"/>
        </p:nvCxnSpPr>
        <p:spPr bwMode="auto">
          <a:xfrm>
            <a:off x="7776116" y="4201339"/>
            <a:ext cx="1" cy="1809730"/>
          </a:xfrm>
          <a:prstGeom prst="line">
            <a:avLst/>
          </a:prstGeom>
          <a:ln w="25400">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16" name="Picture 15">
            <a:extLst>
              <a:ext uri="{FF2B5EF4-FFF2-40B4-BE49-F238E27FC236}">
                <a16:creationId xmlns:a16="http://schemas.microsoft.com/office/drawing/2014/main" id="{39C3F301-29C6-2E47-8269-C92922BCCF8B}"/>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187789" y="4497269"/>
            <a:ext cx="2976794" cy="685843"/>
          </a:xfrm>
          <a:prstGeom prst="rect">
            <a:avLst/>
          </a:prstGeom>
        </p:spPr>
      </p:pic>
      <p:sp>
        <p:nvSpPr>
          <p:cNvPr id="20" name="Title 17">
            <a:extLst>
              <a:ext uri="{FF2B5EF4-FFF2-40B4-BE49-F238E27FC236}">
                <a16:creationId xmlns:a16="http://schemas.microsoft.com/office/drawing/2014/main" id="{4DCA60B5-1C79-6342-A570-762A33A00B91}"/>
              </a:ext>
            </a:extLst>
          </p:cNvPr>
          <p:cNvSpPr>
            <a:spLocks noGrp="1"/>
          </p:cNvSpPr>
          <p:nvPr>
            <p:ph type="title" hasCustomPrompt="1"/>
          </p:nvPr>
        </p:nvSpPr>
        <p:spPr>
          <a:xfrm>
            <a:off x="2987040" y="4201339"/>
            <a:ext cx="4470224" cy="1324561"/>
          </a:xfrm>
          <a:prstGeom prst="rect">
            <a:avLst/>
          </a:prstGeom>
        </p:spPr>
        <p:txBody>
          <a:bodyPr anchor="ctr"/>
          <a:lstStyle>
            <a:lvl1pPr algn="r">
              <a:lnSpc>
                <a:spcPts val="4999"/>
              </a:lnSpc>
              <a:defRPr sz="4999">
                <a:solidFill>
                  <a:schemeClr val="bg1"/>
                </a:solidFill>
              </a:defRPr>
            </a:lvl1pPr>
          </a:lstStyle>
          <a:p>
            <a:r>
              <a:rPr lang="en-US" dirty="0"/>
              <a:t>Thank you</a:t>
            </a:r>
          </a:p>
        </p:txBody>
      </p:sp>
      <p:sp>
        <p:nvSpPr>
          <p:cNvPr id="30" name="Text Box 16">
            <a:extLst>
              <a:ext uri="{FF2B5EF4-FFF2-40B4-BE49-F238E27FC236}">
                <a16:creationId xmlns:a16="http://schemas.microsoft.com/office/drawing/2014/main" id="{7DBC9524-50A3-9846-B742-0344C80C5F9B}"/>
              </a:ext>
            </a:extLst>
          </p:cNvPr>
          <p:cNvSpPr txBox="1">
            <a:spLocks noChangeArrowheads="1"/>
          </p:cNvSpPr>
          <p:nvPr userDrawn="1"/>
        </p:nvSpPr>
        <p:spPr bwMode="auto">
          <a:xfrm>
            <a:off x="5154786" y="5759867"/>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spc="20" baseline="0" dirty="0" err="1">
                <a:solidFill>
                  <a:schemeClr val="bg1"/>
                </a:solidFill>
                <a:latin typeface="+mj-lt"/>
                <a:cs typeface="Arial"/>
              </a:rPr>
              <a:t>www.rockwellautomation.com</a:t>
            </a:r>
            <a:endParaRPr lang="en-US" sz="1333" b="0" i="0" spc="20" baseline="0" dirty="0">
              <a:solidFill>
                <a:schemeClr val="bg1"/>
              </a:solidFill>
              <a:latin typeface="+mj-lt"/>
              <a:cs typeface="Arial"/>
            </a:endParaRPr>
          </a:p>
        </p:txBody>
      </p:sp>
    </p:spTree>
    <p:extLst>
      <p:ext uri="{BB962C8B-B14F-4D97-AF65-F5344CB8AC3E}">
        <p14:creationId xmlns:p14="http://schemas.microsoft.com/office/powerpoint/2010/main" val="233602746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43EDC28-B646-EC4F-BFB2-A7371928B929}"/>
              </a:ext>
            </a:extLst>
          </p:cNvPr>
          <p:cNvCxnSpPr>
            <a:cxnSpLocks/>
          </p:cNvCxnSpPr>
          <p:nvPr userDrawn="1"/>
        </p:nvCxnSpPr>
        <p:spPr bwMode="auto">
          <a:xfrm>
            <a:off x="7776116" y="4201339"/>
            <a:ext cx="1" cy="1809730"/>
          </a:xfrm>
          <a:prstGeom prst="line">
            <a:avLst/>
          </a:prstGeom>
          <a:ln w="25400">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27" name="Picture 26">
            <a:extLst>
              <a:ext uri="{FF2B5EF4-FFF2-40B4-BE49-F238E27FC236}">
                <a16:creationId xmlns:a16="http://schemas.microsoft.com/office/drawing/2014/main" id="{8D33B7F9-3994-6C4D-99AB-62E9D819A3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87789" y="4497269"/>
            <a:ext cx="2976794" cy="685843"/>
          </a:xfrm>
          <a:prstGeom prst="rect">
            <a:avLst/>
          </a:prstGeom>
        </p:spPr>
      </p:pic>
      <p:sp>
        <p:nvSpPr>
          <p:cNvPr id="28" name="Title 17">
            <a:extLst>
              <a:ext uri="{FF2B5EF4-FFF2-40B4-BE49-F238E27FC236}">
                <a16:creationId xmlns:a16="http://schemas.microsoft.com/office/drawing/2014/main" id="{67396C54-95EB-5342-82ED-1F70AE98F8BE}"/>
              </a:ext>
            </a:extLst>
          </p:cNvPr>
          <p:cNvSpPr>
            <a:spLocks noGrp="1"/>
          </p:cNvSpPr>
          <p:nvPr>
            <p:ph type="title" hasCustomPrompt="1"/>
          </p:nvPr>
        </p:nvSpPr>
        <p:spPr>
          <a:xfrm>
            <a:off x="2987040" y="4201339"/>
            <a:ext cx="4470224" cy="1324561"/>
          </a:xfrm>
          <a:prstGeom prst="rect">
            <a:avLst/>
          </a:prstGeom>
        </p:spPr>
        <p:txBody>
          <a:bodyPr anchor="ctr"/>
          <a:lstStyle>
            <a:lvl1pPr algn="r">
              <a:lnSpc>
                <a:spcPts val="4999"/>
              </a:lnSpc>
              <a:defRPr sz="4999">
                <a:solidFill>
                  <a:schemeClr val="bg1"/>
                </a:solidFill>
              </a:defRPr>
            </a:lvl1pPr>
          </a:lstStyle>
          <a:p>
            <a:r>
              <a:rPr lang="en-US" dirty="0"/>
              <a:t>Thank you</a:t>
            </a:r>
          </a:p>
        </p:txBody>
      </p:sp>
      <p:sp>
        <p:nvSpPr>
          <p:cNvPr id="34" name="Text Box 16">
            <a:extLst>
              <a:ext uri="{FF2B5EF4-FFF2-40B4-BE49-F238E27FC236}">
                <a16:creationId xmlns:a16="http://schemas.microsoft.com/office/drawing/2014/main" id="{5D9820F4-D834-794C-AF6C-AB0D54BAF43C}"/>
              </a:ext>
            </a:extLst>
          </p:cNvPr>
          <p:cNvSpPr txBox="1">
            <a:spLocks noChangeArrowheads="1"/>
          </p:cNvSpPr>
          <p:nvPr userDrawn="1"/>
        </p:nvSpPr>
        <p:spPr bwMode="auto">
          <a:xfrm>
            <a:off x="5154786" y="5759867"/>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spc="20" baseline="0" dirty="0" err="1">
                <a:solidFill>
                  <a:schemeClr val="bg1"/>
                </a:solidFill>
                <a:latin typeface="+mj-lt"/>
                <a:cs typeface="Arial"/>
              </a:rPr>
              <a:t>www.rockwellautomation.com</a:t>
            </a:r>
            <a:endParaRPr lang="en-US" sz="1333" b="0" i="0" spc="20" baseline="0" dirty="0">
              <a:solidFill>
                <a:schemeClr val="bg1"/>
              </a:solidFill>
              <a:latin typeface="+mj-lt"/>
              <a:cs typeface="Arial"/>
            </a:endParaRPr>
          </a:p>
        </p:txBody>
      </p:sp>
      <p:pic>
        <p:nvPicPr>
          <p:cNvPr id="35" name="Picture 34">
            <a:hlinkClick r:id="rId4"/>
            <a:extLst>
              <a:ext uri="{FF2B5EF4-FFF2-40B4-BE49-F238E27FC236}">
                <a16:creationId xmlns:a16="http://schemas.microsoft.com/office/drawing/2014/main" id="{0E7BD1F3-11E1-C34B-811F-D4066B5838F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713012" y="5520625"/>
            <a:ext cx="226819" cy="226849"/>
          </a:xfrm>
          <a:prstGeom prst="rect">
            <a:avLst/>
          </a:prstGeom>
        </p:spPr>
      </p:pic>
      <p:pic>
        <p:nvPicPr>
          <p:cNvPr id="36" name="Picture 35">
            <a:hlinkClick r:id="rId6"/>
            <a:extLst>
              <a:ext uri="{FF2B5EF4-FFF2-40B4-BE49-F238E27FC236}">
                <a16:creationId xmlns:a16="http://schemas.microsoft.com/office/drawing/2014/main" id="{90961F99-77D0-8347-B0BA-390350A6BBE3}"/>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987992" y="5520625"/>
            <a:ext cx="226819" cy="226849"/>
          </a:xfrm>
          <a:prstGeom prst="rect">
            <a:avLst/>
          </a:prstGeom>
        </p:spPr>
      </p:pic>
      <p:pic>
        <p:nvPicPr>
          <p:cNvPr id="37" name="Picture 36">
            <a:hlinkClick r:id="rId8"/>
            <a:extLst>
              <a:ext uri="{FF2B5EF4-FFF2-40B4-BE49-F238E27FC236}">
                <a16:creationId xmlns:a16="http://schemas.microsoft.com/office/drawing/2014/main" id="{29900D5A-E4CA-A54B-B2DE-10272D8527F5}"/>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6262972" y="5520625"/>
            <a:ext cx="226819" cy="226849"/>
          </a:xfrm>
          <a:prstGeom prst="rect">
            <a:avLst/>
          </a:prstGeom>
        </p:spPr>
      </p:pic>
      <p:pic>
        <p:nvPicPr>
          <p:cNvPr id="38" name="Picture 37">
            <a:hlinkClick r:id="rId10"/>
            <a:extLst>
              <a:ext uri="{FF2B5EF4-FFF2-40B4-BE49-F238E27FC236}">
                <a16:creationId xmlns:a16="http://schemas.microsoft.com/office/drawing/2014/main" id="{A960C51A-C9F7-0F4C-983E-D82AFD109F2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6537952" y="5520625"/>
            <a:ext cx="226819" cy="226849"/>
          </a:xfrm>
          <a:prstGeom prst="rect">
            <a:avLst/>
          </a:prstGeom>
        </p:spPr>
      </p:pic>
      <p:pic>
        <p:nvPicPr>
          <p:cNvPr id="39" name="Picture 38">
            <a:hlinkClick r:id="rId12"/>
            <a:extLst>
              <a:ext uri="{FF2B5EF4-FFF2-40B4-BE49-F238E27FC236}">
                <a16:creationId xmlns:a16="http://schemas.microsoft.com/office/drawing/2014/main" id="{F803E1AE-8E0B-1F45-99E3-D9AE0E869071}"/>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6812932" y="5520625"/>
            <a:ext cx="226819" cy="226849"/>
          </a:xfrm>
          <a:prstGeom prst="rect">
            <a:avLst/>
          </a:prstGeom>
        </p:spPr>
      </p:pic>
      <p:pic>
        <p:nvPicPr>
          <p:cNvPr id="40" name="Picture 39">
            <a:hlinkClick r:id="rId14"/>
            <a:extLst>
              <a:ext uri="{FF2B5EF4-FFF2-40B4-BE49-F238E27FC236}">
                <a16:creationId xmlns:a16="http://schemas.microsoft.com/office/drawing/2014/main" id="{F517A53B-48FF-CE40-A420-3BEB1C49F1A8}"/>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087912" y="5520625"/>
            <a:ext cx="226819" cy="226849"/>
          </a:xfrm>
          <a:prstGeom prst="rect">
            <a:avLst/>
          </a:prstGeom>
        </p:spPr>
      </p:pic>
    </p:spTree>
    <p:extLst>
      <p:ext uri="{BB962C8B-B14F-4D97-AF65-F5344CB8AC3E}">
        <p14:creationId xmlns:p14="http://schemas.microsoft.com/office/powerpoint/2010/main" val="21580775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244E-25BE-4A4E-AC4B-45B87902C045}"/>
              </a:ext>
            </a:extLst>
          </p:cNvPr>
          <p:cNvSpPr>
            <a:spLocks noGrp="1"/>
          </p:cNvSpPr>
          <p:nvPr>
            <p:ph type="title" hasCustomPrompt="1"/>
          </p:nvPr>
        </p:nvSpPr>
        <p:spPr/>
        <p:txBody>
          <a:bodyPr/>
          <a:lstStyle/>
          <a:p>
            <a:r>
              <a:rPr lang="en-US" dirty="0"/>
              <a:t>Click to edit master title style</a:t>
            </a:r>
          </a:p>
        </p:txBody>
      </p:sp>
      <p:sp>
        <p:nvSpPr>
          <p:cNvPr id="4" name="Text Placeholder 6">
            <a:extLst>
              <a:ext uri="{FF2B5EF4-FFF2-40B4-BE49-F238E27FC236}">
                <a16:creationId xmlns:a16="http://schemas.microsoft.com/office/drawing/2014/main" id="{22AFD2B9-8029-9F4C-82C2-AE174E8F6AC9}"/>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209345635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3D67-42FD-3743-BBD0-157EC95A6FD8}"/>
              </a:ext>
            </a:extLst>
          </p:cNvPr>
          <p:cNvSpPr>
            <a:spLocks noGrp="1"/>
          </p:cNvSpPr>
          <p:nvPr>
            <p:ph type="title" hasCustomPrompt="1"/>
          </p:nvPr>
        </p:nvSpPr>
        <p:spPr/>
        <p:txBody>
          <a:bodyPr/>
          <a:lstStyle/>
          <a:p>
            <a:r>
              <a:rPr lang="en-US" dirty="0"/>
              <a:t>Click to edit master title style</a:t>
            </a:r>
          </a:p>
        </p:txBody>
      </p:sp>
      <p:sp>
        <p:nvSpPr>
          <p:cNvPr id="4" name="Text Placeholder 6">
            <a:extLst>
              <a:ext uri="{FF2B5EF4-FFF2-40B4-BE49-F238E27FC236}">
                <a16:creationId xmlns:a16="http://schemas.microsoft.com/office/drawing/2014/main" id="{ECE992DE-66C7-7048-AD35-D486379B7FDC}"/>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dirty="0"/>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dirty="0"/>
              <a:t>Click to edit master title style</a:t>
            </a:r>
          </a:p>
        </p:txBody>
      </p:sp>
      <p:sp>
        <p:nvSpPr>
          <p:cNvPr id="8" name="Text Placeholder 3">
            <a:extLst>
              <a:ext uri="{FF2B5EF4-FFF2-40B4-BE49-F238E27FC236}">
                <a16:creationId xmlns:a16="http://schemas.microsoft.com/office/drawing/2014/main" id="{5DED7CC8-ADD9-3944-B570-711B2B870866}"/>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73B9581E-70FC-444A-B4C5-856FFF797835}"/>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dirty="0"/>
              <a:t>Click to edit subhead content and make sure it is in sentence case or delete if not needed</a:t>
            </a:r>
          </a:p>
        </p:txBody>
      </p:sp>
    </p:spTree>
    <p:extLst>
      <p:ext uri="{BB962C8B-B14F-4D97-AF65-F5344CB8AC3E}">
        <p14:creationId xmlns:p14="http://schemas.microsoft.com/office/powerpoint/2010/main" val="272874308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7.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image" Target="../media/image16.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6.png"/><Relationship Id="rId5" Type="http://schemas.openxmlformats.org/officeDocument/2006/relationships/slideLayout" Target="../slideLayouts/slideLayout42.xml"/><Relationship Id="rId10" Type="http://schemas.openxmlformats.org/officeDocument/2006/relationships/image" Target="../media/image5.png"/><Relationship Id="rId4" Type="http://schemas.openxmlformats.org/officeDocument/2006/relationships/slideLayout" Target="../slideLayouts/slideLayout4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7.png"/><Relationship Id="rId4" Type="http://schemas.openxmlformats.org/officeDocument/2006/relationships/image" Target="../media/image1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6.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1.xml"/><Relationship Id="rId1" Type="http://schemas.openxmlformats.org/officeDocument/2006/relationships/slideLayout" Target="../slideLayouts/slideLayout60.xml"/><Relationship Id="rId5" Type="http://schemas.openxmlformats.org/officeDocument/2006/relationships/image" Target="../media/image17.png"/><Relationship Id="rId4"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50BC4B0-9641-6246-9976-509176792B2B}"/>
              </a:ext>
            </a:extLst>
          </p:cNvPr>
          <p:cNvSpPr>
            <a:spLocks noGrp="1"/>
          </p:cNvSpPr>
          <p:nvPr>
            <p:ph type="title"/>
          </p:nvPr>
        </p:nvSpPr>
        <p:spPr>
          <a:xfrm>
            <a:off x="381744" y="0"/>
            <a:ext cx="11428512" cy="839893"/>
          </a:xfrm>
          <a:prstGeom prst="rect">
            <a:avLst/>
          </a:prstGeom>
        </p:spPr>
        <p:txBody>
          <a:bodyPr vert="horz" lIns="91440" tIns="45720" rIns="91440" bIns="45720" rtlCol="0" anchor="b">
            <a:normAutofit/>
          </a:bodyPr>
          <a:lstStyle/>
          <a:p>
            <a:r>
              <a:rPr lang="en-US" dirty="0"/>
              <a:t>Click to edit master title</a:t>
            </a:r>
          </a:p>
        </p:txBody>
      </p:sp>
    </p:spTree>
    <p:extLst>
      <p:ext uri="{BB962C8B-B14F-4D97-AF65-F5344CB8AC3E}">
        <p14:creationId xmlns:p14="http://schemas.microsoft.com/office/powerpoint/2010/main" val="3887110837"/>
      </p:ext>
    </p:extLst>
  </p:cSld>
  <p:clrMap bg1="lt1" tx1="dk1" bg2="lt2" tx2="dk2" accent1="accent1" accent2="accent2" accent3="accent3" accent4="accent4" accent5="accent5" accent6="accent6" hlink="hlink" folHlink="folHlink"/>
  <p:sldLayoutIdLst>
    <p:sldLayoutId id="2147483970" r:id="rId1"/>
    <p:sldLayoutId id="2147483919" r:id="rId2"/>
    <p:sldLayoutId id="2147484000" r:id="rId3"/>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23AD1-52DF-0B4F-9B30-2CBF8A092E2A}"/>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l="23850" t="14426" r="23318" b="11728"/>
          <a:stretch/>
        </p:blipFill>
        <p:spPr>
          <a:xfrm>
            <a:off x="2878667" y="6248399"/>
            <a:ext cx="6434667" cy="609601"/>
          </a:xfrm>
          <a:prstGeom prst="rect">
            <a:avLst/>
          </a:prstGeom>
        </p:spPr>
      </p:pic>
      <p:pic>
        <p:nvPicPr>
          <p:cNvPr id="4" name="Picture 3">
            <a:extLst>
              <a:ext uri="{FF2B5EF4-FFF2-40B4-BE49-F238E27FC236}">
                <a16:creationId xmlns:a16="http://schemas.microsoft.com/office/drawing/2014/main" id="{153D59C5-CE39-B646-A19E-D4441B9BA352}"/>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023475" y="6416128"/>
            <a:ext cx="1280160" cy="296474"/>
          </a:xfrm>
          <a:prstGeom prst="rect">
            <a:avLst/>
          </a:prstGeom>
        </p:spPr>
      </p:pic>
      <p:sp>
        <p:nvSpPr>
          <p:cNvPr id="5" name="Rectangle 4">
            <a:extLst>
              <a:ext uri="{FF2B5EF4-FFF2-40B4-BE49-F238E27FC236}">
                <a16:creationId xmlns:a16="http://schemas.microsoft.com/office/drawing/2014/main" id="{6CD08CC1-AC11-8C4E-B595-A8E41BCF7D64}"/>
              </a:ext>
            </a:extLst>
          </p:cNvPr>
          <p:cNvSpPr>
            <a:spLocks noChangeArrowheads="1"/>
          </p:cNvSpPr>
          <p:nvPr userDrawn="1"/>
        </p:nvSpPr>
        <p:spPr bwMode="auto">
          <a:xfrm>
            <a:off x="3299792" y="6466139"/>
            <a:ext cx="3109550"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tx2"/>
                </a:solidFill>
                <a:latin typeface="+mj-lt"/>
                <a:ea typeface="Arial Unicode MS" charset="0"/>
                <a:cs typeface="Arial" panose="020B0604020202020204" pitchFamily="34" charset="0"/>
              </a:rPr>
              <a:t>INTERNAL | Copyright ©2019 Rockwell Automation, Inc. | </a:t>
            </a:r>
          </a:p>
        </p:txBody>
      </p:sp>
      <p:sp>
        <p:nvSpPr>
          <p:cNvPr id="6"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6136337"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lumMod val="50000"/>
                    <a:lumOff val="50000"/>
                  </a:schemeClr>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tx1">
                  <a:lumMod val="50000"/>
                  <a:lumOff val="50000"/>
                </a:schemeClr>
              </a:solidFill>
              <a:latin typeface="+mj-lt"/>
              <a:ea typeface="Arial Unicode MS" charset="0"/>
              <a:cs typeface="Arial" panose="020B0604020202020204" pitchFamily="34" charset="0"/>
            </a:endParaRPr>
          </a:p>
        </p:txBody>
      </p:sp>
      <p:sp>
        <p:nvSpPr>
          <p:cNvPr id="8" name="Title Placeholder 1">
            <a:extLst>
              <a:ext uri="{FF2B5EF4-FFF2-40B4-BE49-F238E27FC236}">
                <a16:creationId xmlns:a16="http://schemas.microsoft.com/office/drawing/2014/main" id="{3DC8961D-1A3D-954E-A5F6-85ED4C3F07AD}"/>
              </a:ext>
            </a:extLst>
          </p:cNvPr>
          <p:cNvSpPr>
            <a:spLocks noGrp="1"/>
          </p:cNvSpPr>
          <p:nvPr userDrawn="1">
            <p:ph type="title"/>
          </p:nvPr>
        </p:nvSpPr>
        <p:spPr>
          <a:xfrm>
            <a:off x="381744" y="0"/>
            <a:ext cx="11428512" cy="839893"/>
          </a:xfrm>
          <a:prstGeom prst="rect">
            <a:avLst/>
          </a:prstGeom>
        </p:spPr>
        <p:txBody>
          <a:bodyPr vert="horz" lIns="91440" tIns="45720" rIns="91440" bIns="45720" rtlCol="0" anchor="b">
            <a:normAutofit/>
          </a:bodyPr>
          <a:lstStyle/>
          <a:p>
            <a:r>
              <a:rPr lang="en-US" dirty="0"/>
              <a:t>Click to edit master title</a:t>
            </a:r>
          </a:p>
        </p:txBody>
      </p:sp>
    </p:spTree>
    <p:extLst>
      <p:ext uri="{BB962C8B-B14F-4D97-AF65-F5344CB8AC3E}">
        <p14:creationId xmlns:p14="http://schemas.microsoft.com/office/powerpoint/2010/main" val="2159891949"/>
      </p:ext>
    </p:extLst>
  </p:cSld>
  <p:clrMap bg1="lt1" tx1="dk1" bg2="lt2" tx2="dk2" accent1="accent1" accent2="accent2" accent3="accent3" accent4="accent4" accent5="accent5" accent6="accent6" hlink="hlink" folHlink="folHlink"/>
  <p:sldLayoutIdLst>
    <p:sldLayoutId id="2147483909" r:id="rId1"/>
    <p:sldLayoutId id="2147483911" r:id="rId2"/>
    <p:sldLayoutId id="2147483912" r:id="rId3"/>
    <p:sldLayoutId id="2147483842" r:id="rId4"/>
    <p:sldLayoutId id="2147483892" r:id="rId5"/>
    <p:sldLayoutId id="2147483904" r:id="rId6"/>
    <p:sldLayoutId id="2147483985" r:id="rId7"/>
    <p:sldLayoutId id="2147483929" r:id="rId8"/>
    <p:sldLayoutId id="2147483930" r:id="rId9"/>
    <p:sldLayoutId id="2147483987" r:id="rId10"/>
    <p:sldLayoutId id="2147483986" r:id="rId11"/>
    <p:sldLayoutId id="2147483947" r:id="rId12"/>
    <p:sldLayoutId id="2147483848" r:id="rId13"/>
    <p:sldLayoutId id="2147483928" r:id="rId14"/>
    <p:sldLayoutId id="2147483995" r:id="rId15"/>
    <p:sldLayoutId id="2147483886" r:id="rId16"/>
    <p:sldLayoutId id="2147483998" r:id="rId17"/>
  </p:sldLayoutIdLst>
  <p:transition spd="med"/>
  <p:txStyles>
    <p:titleStyle>
      <a:lvl1pPr algn="l" rtl="0" eaLnBrk="1" fontAlgn="base" hangingPunct="1">
        <a:lnSpc>
          <a:spcPts val="3999"/>
        </a:lnSpc>
        <a:spcBef>
          <a:spcPct val="0"/>
        </a:spcBef>
        <a:spcAft>
          <a:spcPct val="0"/>
        </a:spcAft>
        <a:defRPr sz="2999" b="1">
          <a:solidFill>
            <a:schemeClr val="tx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3DC8961D-1A3D-954E-A5F6-85ED4C3F07AD}"/>
              </a:ext>
            </a:extLst>
          </p:cNvPr>
          <p:cNvSpPr>
            <a:spLocks noGrp="1"/>
          </p:cNvSpPr>
          <p:nvPr>
            <p:ph type="title"/>
          </p:nvPr>
        </p:nvSpPr>
        <p:spPr>
          <a:xfrm>
            <a:off x="381744" y="0"/>
            <a:ext cx="11428512" cy="839893"/>
          </a:xfrm>
          <a:prstGeom prst="rect">
            <a:avLst/>
          </a:prstGeom>
        </p:spPr>
        <p:txBody>
          <a:bodyPr vert="horz" lIns="91440" tIns="45720" rIns="91440" bIns="45720" rtlCol="0" anchor="b">
            <a:normAutofit/>
          </a:bodyPr>
          <a:lstStyle/>
          <a:p>
            <a:r>
              <a:rPr lang="en-US" dirty="0"/>
              <a:t>Click to edit master title</a:t>
            </a:r>
          </a:p>
        </p:txBody>
      </p:sp>
      <p:pic>
        <p:nvPicPr>
          <p:cNvPr id="3" name="Picture 2">
            <a:extLst>
              <a:ext uri="{FF2B5EF4-FFF2-40B4-BE49-F238E27FC236}">
                <a16:creationId xmlns:a16="http://schemas.microsoft.com/office/drawing/2014/main" id="{AEC23AD1-52DF-0B4F-9B30-2CBF8A092E2A}"/>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l="23946" t="14028" r="23365" b="12125"/>
          <a:stretch/>
        </p:blipFill>
        <p:spPr>
          <a:xfrm>
            <a:off x="2887436" y="6248400"/>
            <a:ext cx="6417129" cy="609600"/>
          </a:xfrm>
          <a:prstGeom prst="rect">
            <a:avLst/>
          </a:prstGeom>
        </p:spPr>
      </p:pic>
      <p:pic>
        <p:nvPicPr>
          <p:cNvPr id="7" name="Picture 6">
            <a:extLst>
              <a:ext uri="{FF2B5EF4-FFF2-40B4-BE49-F238E27FC236}">
                <a16:creationId xmlns:a16="http://schemas.microsoft.com/office/drawing/2014/main" id="{2398BA92-C2E4-054E-B87B-4649EAEDF480}"/>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7026120" y="6412899"/>
            <a:ext cx="1280160" cy="299703"/>
          </a:xfrm>
          <a:prstGeom prst="rect">
            <a:avLst/>
          </a:prstGeom>
        </p:spPr>
      </p:pic>
      <p:sp>
        <p:nvSpPr>
          <p:cNvPr id="17" name="Rectangle 16">
            <a:extLst>
              <a:ext uri="{FF2B5EF4-FFF2-40B4-BE49-F238E27FC236}">
                <a16:creationId xmlns:a16="http://schemas.microsoft.com/office/drawing/2014/main" id="{F6634297-9A24-2846-82BF-769525307721}"/>
              </a:ext>
            </a:extLst>
          </p:cNvPr>
          <p:cNvSpPr>
            <a:spLocks noChangeArrowheads="1"/>
          </p:cNvSpPr>
          <p:nvPr userDrawn="1"/>
        </p:nvSpPr>
        <p:spPr bwMode="auto">
          <a:xfrm>
            <a:off x="3306417" y="6466139"/>
            <a:ext cx="3105569"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bg1"/>
                </a:solidFill>
                <a:latin typeface="+mj-lt"/>
                <a:ea typeface="Arial Unicode MS" charset="0"/>
                <a:cs typeface="Arial" panose="020B0604020202020204" pitchFamily="34" charset="0"/>
              </a:rPr>
              <a:t>INTERNAL | Copyright ©2019 Rockwell Automation, Inc. | </a:t>
            </a:r>
          </a:p>
        </p:txBody>
      </p:sp>
      <p:sp>
        <p:nvSpPr>
          <p:cNvPr id="18" name="Rectangle 17">
            <a:extLst>
              <a:ext uri="{FF2B5EF4-FFF2-40B4-BE49-F238E27FC236}">
                <a16:creationId xmlns:a16="http://schemas.microsoft.com/office/drawing/2014/main" id="{6F4ED996-EBB2-D14D-9A07-63E46072245D}"/>
              </a:ext>
            </a:extLst>
          </p:cNvPr>
          <p:cNvSpPr>
            <a:spLocks noChangeArrowheads="1"/>
          </p:cNvSpPr>
          <p:nvPr userDrawn="1"/>
        </p:nvSpPr>
        <p:spPr bwMode="auto">
          <a:xfrm>
            <a:off x="6138982"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bg1"/>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bg1"/>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386576308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5" r:id="rId3"/>
    <p:sldLayoutId id="2147483956" r:id="rId4"/>
    <p:sldLayoutId id="2147483988" r:id="rId5"/>
    <p:sldLayoutId id="2147483989" r:id="rId6"/>
    <p:sldLayoutId id="2147483990" r:id="rId7"/>
    <p:sldLayoutId id="2147483991" r:id="rId8"/>
    <p:sldLayoutId id="2147483992" r:id="rId9"/>
    <p:sldLayoutId id="2147483993" r:id="rId10"/>
    <p:sldLayoutId id="2147483963" r:id="rId11"/>
    <p:sldLayoutId id="2147483964" r:id="rId12"/>
    <p:sldLayoutId id="2147483965" r:id="rId13"/>
    <p:sldLayoutId id="2147483966" r:id="rId14"/>
    <p:sldLayoutId id="2147483967" r:id="rId15"/>
    <p:sldLayoutId id="2147483969" r:id="rId16"/>
    <p:sldLayoutId id="2147483999" r:id="rId17"/>
  </p:sldLayoutIdLst>
  <p:transition spd="med"/>
  <p:txStyles>
    <p:titleStyle>
      <a:lvl1pPr algn="l" rtl="0" eaLnBrk="1" fontAlgn="base" hangingPunct="1">
        <a:lnSpc>
          <a:spcPts val="3999"/>
        </a:lnSpc>
        <a:spcBef>
          <a:spcPct val="0"/>
        </a:spcBef>
        <a:spcAft>
          <a:spcPct val="0"/>
        </a:spcAft>
        <a:defRPr sz="2999" b="1">
          <a:solidFill>
            <a:schemeClr val="tx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7FFE67-6676-4844-8254-96F6719D734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l="23850" t="14426" r="23318" b="11728"/>
          <a:stretch/>
        </p:blipFill>
        <p:spPr>
          <a:xfrm>
            <a:off x="2878667" y="6248399"/>
            <a:ext cx="6434667" cy="609601"/>
          </a:xfrm>
          <a:prstGeom prst="rect">
            <a:avLst/>
          </a:prstGeom>
        </p:spPr>
      </p:pic>
      <p:pic>
        <p:nvPicPr>
          <p:cNvPr id="8" name="Picture 7">
            <a:extLst>
              <a:ext uri="{FF2B5EF4-FFF2-40B4-BE49-F238E27FC236}">
                <a16:creationId xmlns:a16="http://schemas.microsoft.com/office/drawing/2014/main" id="{1DC03CC1-AB99-E84E-A189-31A7D8217A3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023475" y="6416128"/>
            <a:ext cx="1280160" cy="296474"/>
          </a:xfrm>
          <a:prstGeom prst="rect">
            <a:avLst/>
          </a:prstGeom>
        </p:spPr>
      </p:pic>
      <p:sp>
        <p:nvSpPr>
          <p:cNvPr id="9" name="Rectangle 8">
            <a:extLst>
              <a:ext uri="{FF2B5EF4-FFF2-40B4-BE49-F238E27FC236}">
                <a16:creationId xmlns:a16="http://schemas.microsoft.com/office/drawing/2014/main" id="{74A3CB7A-D5A9-9F4F-B627-8AC7403AD828}"/>
              </a:ext>
            </a:extLst>
          </p:cNvPr>
          <p:cNvSpPr>
            <a:spLocks noChangeArrowheads="1"/>
          </p:cNvSpPr>
          <p:nvPr userDrawn="1"/>
        </p:nvSpPr>
        <p:spPr bwMode="auto">
          <a:xfrm>
            <a:off x="3301612" y="6466139"/>
            <a:ext cx="3107729"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tx2"/>
                </a:solidFill>
                <a:latin typeface="+mj-lt"/>
                <a:ea typeface="Arial Unicode MS" charset="0"/>
                <a:cs typeface="Arial" panose="020B0604020202020204" pitchFamily="34" charset="0"/>
              </a:rPr>
              <a:t>INTERNAL | Copyright ©2019 Rockwell Automation, Inc. | </a:t>
            </a:r>
          </a:p>
        </p:txBody>
      </p:sp>
      <p:sp>
        <p:nvSpPr>
          <p:cNvPr id="10" name="Rectangle 9">
            <a:extLst>
              <a:ext uri="{FF2B5EF4-FFF2-40B4-BE49-F238E27FC236}">
                <a16:creationId xmlns:a16="http://schemas.microsoft.com/office/drawing/2014/main" id="{829B6072-D773-DC4D-A98E-593F8552B8C8}"/>
              </a:ext>
            </a:extLst>
          </p:cNvPr>
          <p:cNvSpPr>
            <a:spLocks noChangeArrowheads="1"/>
          </p:cNvSpPr>
          <p:nvPr userDrawn="1"/>
        </p:nvSpPr>
        <p:spPr bwMode="auto">
          <a:xfrm>
            <a:off x="6136337"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lumMod val="50000"/>
                    <a:lumOff val="50000"/>
                  </a:schemeClr>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tx1">
                  <a:lumMod val="50000"/>
                  <a:lumOff val="50000"/>
                </a:schemeClr>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221760992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846" r:id="rId3"/>
    <p:sldLayoutId id="2147483932" r:id="rId4"/>
    <p:sldLayoutId id="2147483933" r:id="rId5"/>
    <p:sldLayoutId id="2147483934" r:id="rId6"/>
    <p:sldLayoutId id="2147483935" r:id="rId7"/>
    <p:sldLayoutId id="2147483936" r:id="rId8"/>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328FAC-7E95-394B-93ED-F115850910A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3946" t="14028" r="23365" b="12125"/>
          <a:stretch/>
        </p:blipFill>
        <p:spPr>
          <a:xfrm>
            <a:off x="2887436" y="6248400"/>
            <a:ext cx="6417129" cy="609600"/>
          </a:xfrm>
          <a:prstGeom prst="rect">
            <a:avLst/>
          </a:prstGeom>
        </p:spPr>
      </p:pic>
      <p:pic>
        <p:nvPicPr>
          <p:cNvPr id="11" name="Picture 10">
            <a:extLst>
              <a:ext uri="{FF2B5EF4-FFF2-40B4-BE49-F238E27FC236}">
                <a16:creationId xmlns:a16="http://schemas.microsoft.com/office/drawing/2014/main" id="{F36239BE-3DE4-A240-B636-54DBCC70F84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026120" y="6412899"/>
            <a:ext cx="1280160" cy="299703"/>
          </a:xfrm>
          <a:prstGeom prst="rect">
            <a:avLst/>
          </a:prstGeom>
        </p:spPr>
      </p:pic>
      <p:sp>
        <p:nvSpPr>
          <p:cNvPr id="12" name="Rectangle 11">
            <a:extLst>
              <a:ext uri="{FF2B5EF4-FFF2-40B4-BE49-F238E27FC236}">
                <a16:creationId xmlns:a16="http://schemas.microsoft.com/office/drawing/2014/main" id="{FB179FCF-AC2E-7C44-A4DE-0E1D2150FAB1}"/>
              </a:ext>
            </a:extLst>
          </p:cNvPr>
          <p:cNvSpPr>
            <a:spLocks noChangeArrowheads="1"/>
          </p:cNvSpPr>
          <p:nvPr userDrawn="1"/>
        </p:nvSpPr>
        <p:spPr bwMode="auto">
          <a:xfrm>
            <a:off x="3301613" y="6466139"/>
            <a:ext cx="311037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bg1"/>
                </a:solidFill>
                <a:latin typeface="+mj-lt"/>
                <a:ea typeface="Arial Unicode MS" charset="0"/>
                <a:cs typeface="Arial" panose="020B0604020202020204" pitchFamily="34" charset="0"/>
              </a:rPr>
              <a:t>INTERNAL | Copyright ©2019 Rockwell Automation, Inc. | </a:t>
            </a:r>
          </a:p>
        </p:txBody>
      </p:sp>
      <p:sp>
        <p:nvSpPr>
          <p:cNvPr id="13" name="Rectangle 12">
            <a:extLst>
              <a:ext uri="{FF2B5EF4-FFF2-40B4-BE49-F238E27FC236}">
                <a16:creationId xmlns:a16="http://schemas.microsoft.com/office/drawing/2014/main" id="{9DB30F79-13E2-2147-96F1-35F4F2233D3B}"/>
              </a:ext>
            </a:extLst>
          </p:cNvPr>
          <p:cNvSpPr>
            <a:spLocks noChangeArrowheads="1"/>
          </p:cNvSpPr>
          <p:nvPr userDrawn="1"/>
        </p:nvSpPr>
        <p:spPr bwMode="auto">
          <a:xfrm>
            <a:off x="6138982"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bg1"/>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bg1"/>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1356177180"/>
      </p:ext>
    </p:extLst>
  </p:cSld>
  <p:clrMap bg1="lt1" tx1="dk1" bg2="lt2" tx2="dk2" accent1="accent1" accent2="accent2" accent3="accent3" accent4="accent4" accent5="accent5" accent6="accent6" hlink="hlink" folHlink="folHlink"/>
  <p:sldLayoutIdLst>
    <p:sldLayoutId id="2147483978" r:id="rId1"/>
    <p:sldLayoutId id="2147483973" r:id="rId2"/>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1700"/>
      </p:ext>
    </p:extLst>
  </p:cSld>
  <p:clrMap bg1="lt1" tx1="dk1" bg2="lt2" tx2="dk2" accent1="accent1" accent2="accent2" accent3="accent3" accent4="accent4" accent5="accent5" accent6="accent6" hlink="hlink" folHlink="folHlink"/>
  <p:sldLayoutIdLst>
    <p:sldLayoutId id="2147483839" r:id="rId1"/>
    <p:sldLayoutId id="2147483921" r:id="rId2"/>
    <p:sldLayoutId id="2147483922" r:id="rId3"/>
    <p:sldLayoutId id="2147483923" r:id="rId4"/>
    <p:sldLayoutId id="2147483850" r:id="rId5"/>
    <p:sldLayoutId id="2147483851" r:id="rId6"/>
    <p:sldLayoutId id="2147483926" r:id="rId7"/>
    <p:sldLayoutId id="2147483924" r:id="rId8"/>
    <p:sldLayoutId id="2147483925" r:id="rId9"/>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DDA584-360D-3A4B-B9CF-9FDA73E9039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23850" t="14426" r="23318" b="11728"/>
          <a:stretch/>
        </p:blipFill>
        <p:spPr>
          <a:xfrm>
            <a:off x="2878667" y="6248399"/>
            <a:ext cx="6434667" cy="609601"/>
          </a:xfrm>
          <a:prstGeom prst="rect">
            <a:avLst/>
          </a:prstGeom>
        </p:spPr>
      </p:pic>
      <p:pic>
        <p:nvPicPr>
          <p:cNvPr id="10" name="Picture 9">
            <a:extLst>
              <a:ext uri="{FF2B5EF4-FFF2-40B4-BE49-F238E27FC236}">
                <a16:creationId xmlns:a16="http://schemas.microsoft.com/office/drawing/2014/main" id="{B5DA6839-D48F-5C47-909A-01E406FD53F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023475" y="6416128"/>
            <a:ext cx="1280160" cy="296474"/>
          </a:xfrm>
          <a:prstGeom prst="rect">
            <a:avLst/>
          </a:prstGeom>
        </p:spPr>
      </p:pic>
      <p:sp>
        <p:nvSpPr>
          <p:cNvPr id="11" name="Rectangle 10">
            <a:extLst>
              <a:ext uri="{FF2B5EF4-FFF2-40B4-BE49-F238E27FC236}">
                <a16:creationId xmlns:a16="http://schemas.microsoft.com/office/drawing/2014/main" id="{B7799655-0C25-4E4B-B673-A120FBAF8A8B}"/>
              </a:ext>
            </a:extLst>
          </p:cNvPr>
          <p:cNvSpPr>
            <a:spLocks noChangeArrowheads="1"/>
          </p:cNvSpPr>
          <p:nvPr userDrawn="1"/>
        </p:nvSpPr>
        <p:spPr bwMode="auto">
          <a:xfrm>
            <a:off x="3301612" y="6466139"/>
            <a:ext cx="3107729"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tx2"/>
                </a:solidFill>
                <a:latin typeface="+mj-lt"/>
                <a:ea typeface="Arial Unicode MS" charset="0"/>
                <a:cs typeface="Arial" panose="020B0604020202020204" pitchFamily="34" charset="0"/>
              </a:rPr>
              <a:t>INTERNAL | Copyright ©2019 Rockwell Automation, Inc. | </a:t>
            </a:r>
          </a:p>
        </p:txBody>
      </p:sp>
      <p:sp>
        <p:nvSpPr>
          <p:cNvPr id="13" name="Rectangle 12">
            <a:extLst>
              <a:ext uri="{FF2B5EF4-FFF2-40B4-BE49-F238E27FC236}">
                <a16:creationId xmlns:a16="http://schemas.microsoft.com/office/drawing/2014/main" id="{2BB47935-E6DF-8E46-8750-14B995EF8897}"/>
              </a:ext>
            </a:extLst>
          </p:cNvPr>
          <p:cNvSpPr>
            <a:spLocks noChangeArrowheads="1"/>
          </p:cNvSpPr>
          <p:nvPr userDrawn="1"/>
        </p:nvSpPr>
        <p:spPr bwMode="auto">
          <a:xfrm>
            <a:off x="6136337"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lumMod val="50000"/>
                    <a:lumOff val="50000"/>
                  </a:schemeClr>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tx1">
                  <a:lumMod val="50000"/>
                  <a:lumOff val="50000"/>
                </a:schemeClr>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2141197986"/>
      </p:ext>
    </p:extLst>
  </p:cSld>
  <p:clrMap bg1="lt1" tx1="dk1" bg2="lt2" tx2="dk2" accent1="accent1" accent2="accent2" accent3="accent3" accent4="accent4" accent5="accent5" accent6="accent6" hlink="hlink" folHlink="folHlink"/>
  <p:sldLayoutIdLst>
    <p:sldLayoutId id="2147483940" r:id="rId1"/>
    <p:sldLayoutId id="2147483943" r:id="rId2"/>
    <p:sldLayoutId id="2147483946" r:id="rId3"/>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F35600-211E-6848-A859-2636890FDDA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3946" t="14028" r="23365" b="12125"/>
          <a:stretch/>
        </p:blipFill>
        <p:spPr>
          <a:xfrm>
            <a:off x="2887436" y="6248400"/>
            <a:ext cx="6417129" cy="609600"/>
          </a:xfrm>
          <a:prstGeom prst="rect">
            <a:avLst/>
          </a:prstGeom>
        </p:spPr>
      </p:pic>
      <p:pic>
        <p:nvPicPr>
          <p:cNvPr id="7" name="Picture 6">
            <a:extLst>
              <a:ext uri="{FF2B5EF4-FFF2-40B4-BE49-F238E27FC236}">
                <a16:creationId xmlns:a16="http://schemas.microsoft.com/office/drawing/2014/main" id="{7E68146E-5028-A748-8AC9-E98862541FF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026120" y="6412899"/>
            <a:ext cx="1280160" cy="299703"/>
          </a:xfrm>
          <a:prstGeom prst="rect">
            <a:avLst/>
          </a:prstGeom>
        </p:spPr>
      </p:pic>
      <p:sp>
        <p:nvSpPr>
          <p:cNvPr id="8" name="Rectangle 7">
            <a:extLst>
              <a:ext uri="{FF2B5EF4-FFF2-40B4-BE49-F238E27FC236}">
                <a16:creationId xmlns:a16="http://schemas.microsoft.com/office/drawing/2014/main" id="{8539C476-FA85-DE46-8A75-0B3CA0205A5C}"/>
              </a:ext>
            </a:extLst>
          </p:cNvPr>
          <p:cNvSpPr>
            <a:spLocks noChangeArrowheads="1"/>
          </p:cNvSpPr>
          <p:nvPr userDrawn="1"/>
        </p:nvSpPr>
        <p:spPr bwMode="auto">
          <a:xfrm>
            <a:off x="3301613" y="6466139"/>
            <a:ext cx="311037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dirty="0">
                <a:solidFill>
                  <a:schemeClr val="bg1"/>
                </a:solidFill>
                <a:latin typeface="+mj-lt"/>
                <a:ea typeface="Arial Unicode MS" charset="0"/>
                <a:cs typeface="Arial" panose="020B0604020202020204" pitchFamily="34" charset="0"/>
              </a:rPr>
              <a:t>INTERNAL | Copyright ©2019 Rockwell Automation, Inc. | </a:t>
            </a:r>
          </a:p>
        </p:txBody>
      </p:sp>
      <p:sp>
        <p:nvSpPr>
          <p:cNvPr id="12" name="Rectangle 11">
            <a:extLst>
              <a:ext uri="{FF2B5EF4-FFF2-40B4-BE49-F238E27FC236}">
                <a16:creationId xmlns:a16="http://schemas.microsoft.com/office/drawing/2014/main" id="{6BCCB3C7-2C2F-1F45-9CCE-9B37AF4BE4B3}"/>
              </a:ext>
            </a:extLst>
          </p:cNvPr>
          <p:cNvSpPr>
            <a:spLocks noChangeArrowheads="1"/>
          </p:cNvSpPr>
          <p:nvPr userDrawn="1"/>
        </p:nvSpPr>
        <p:spPr bwMode="auto">
          <a:xfrm>
            <a:off x="6138982"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bg1"/>
                </a:solidFill>
                <a:latin typeface="+mj-lt"/>
                <a:ea typeface="Arial Unicode MS" charset="0"/>
                <a:cs typeface="Arial" panose="020B0604020202020204" pitchFamily="34" charset="0"/>
              </a:rPr>
              <a:pPr algn="r" eaLnBrk="0" hangingPunct="0">
                <a:lnSpc>
                  <a:spcPct val="100000"/>
                </a:lnSpc>
                <a:defRPr/>
              </a:pPr>
              <a:t>‹#›</a:t>
            </a:fld>
            <a:endParaRPr lang="en-US" sz="1000" b="1" kern="0" spc="27" dirty="0">
              <a:solidFill>
                <a:schemeClr val="bg1"/>
              </a:solidFill>
              <a:latin typeface="+mj-lt"/>
              <a:ea typeface="Arial Unicode MS" charset="0"/>
              <a:cs typeface="Arial" panose="020B0604020202020204" pitchFamily="34" charset="0"/>
            </a:endParaRPr>
          </a:p>
        </p:txBody>
      </p:sp>
    </p:spTree>
    <p:extLst>
      <p:ext uri="{BB962C8B-B14F-4D97-AF65-F5344CB8AC3E}">
        <p14:creationId xmlns:p14="http://schemas.microsoft.com/office/powerpoint/2010/main" val="1691229471"/>
      </p:ext>
    </p:extLst>
  </p:cSld>
  <p:clrMap bg1="lt1" tx1="dk1" bg2="lt2" tx2="dk2" accent1="accent1" accent2="accent2" accent3="accent3" accent4="accent4" accent5="accent5" accent6="accent6" hlink="hlink" folHlink="folHlink"/>
  <p:sldLayoutIdLst>
    <p:sldLayoutId id="2147483994" r:id="rId1"/>
    <p:sldLayoutId id="2147483981" r:id="rId2"/>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715526"/>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20" r:id="rId3"/>
  </p:sldLayoutIdLst>
  <p:transition spd="med"/>
  <p:txStyles>
    <p:titleStyle>
      <a:lvl1pPr algn="l" rtl="0" eaLnBrk="1" fontAlgn="base" hangingPunct="1">
        <a:lnSpc>
          <a:spcPts val="3999"/>
        </a:lnSpc>
        <a:spcBef>
          <a:spcPct val="0"/>
        </a:spcBef>
        <a:spcAft>
          <a:spcPct val="0"/>
        </a:spcAft>
        <a:defRPr sz="3199">
          <a:solidFill>
            <a:schemeClr val="accent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CC95B-F656-1D47-8434-A570C4AAAC8F}"/>
              </a:ext>
            </a:extLst>
          </p:cNvPr>
          <p:cNvSpPr>
            <a:spLocks noGrp="1"/>
          </p:cNvSpPr>
          <p:nvPr>
            <p:ph type="title"/>
          </p:nvPr>
        </p:nvSpPr>
        <p:spPr/>
        <p:txBody>
          <a:bodyPr/>
          <a:lstStyle/>
          <a:p>
            <a:r>
              <a:rPr lang="en-US" altLang="zh-CN" dirty="0">
                <a:latin typeface="+mj-lt"/>
              </a:rPr>
              <a:t>Digital Application Technical Stack</a:t>
            </a:r>
            <a:endParaRPr lang="en-US" dirty="0">
              <a:latin typeface="+mj-lt"/>
            </a:endParaRPr>
          </a:p>
        </p:txBody>
      </p:sp>
      <p:sp>
        <p:nvSpPr>
          <p:cNvPr id="66" name="同侧圆角矩形 103">
            <a:extLst>
              <a:ext uri="{FF2B5EF4-FFF2-40B4-BE49-F238E27FC236}">
                <a16:creationId xmlns:a16="http://schemas.microsoft.com/office/drawing/2014/main" id="{4C301945-CB34-487E-BC97-C7FB1CF54045}"/>
              </a:ext>
            </a:extLst>
          </p:cNvPr>
          <p:cNvSpPr/>
          <p:nvPr/>
        </p:nvSpPr>
        <p:spPr>
          <a:xfrm>
            <a:off x="1093253" y="4489259"/>
            <a:ext cx="4637884" cy="231705"/>
          </a:xfrm>
          <a:prstGeom prst="round2Same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1333" b="1" dirty="0">
                <a:solidFill>
                  <a:schemeClr val="bg1"/>
                </a:solidFill>
                <a:latin typeface="+mj-lt"/>
                <a:ea typeface="微软雅黑" panose="020B0503020204020204" pitchFamily="34" charset="-122"/>
              </a:rPr>
              <a:t>Platform</a:t>
            </a:r>
            <a:endParaRPr lang="zh-CN" altLang="en-US" sz="1333" b="1" dirty="0">
              <a:solidFill>
                <a:schemeClr val="bg1"/>
              </a:solidFill>
              <a:latin typeface="+mj-lt"/>
              <a:ea typeface="微软雅黑" panose="020B0503020204020204" pitchFamily="34" charset="-122"/>
            </a:endParaRPr>
          </a:p>
        </p:txBody>
      </p:sp>
      <p:sp>
        <p:nvSpPr>
          <p:cNvPr id="67" name="矩形 66">
            <a:extLst>
              <a:ext uri="{FF2B5EF4-FFF2-40B4-BE49-F238E27FC236}">
                <a16:creationId xmlns:a16="http://schemas.microsoft.com/office/drawing/2014/main" id="{50D4363D-5E83-4D95-B8F7-95300B0CC9A5}"/>
              </a:ext>
            </a:extLst>
          </p:cNvPr>
          <p:cNvSpPr/>
          <p:nvPr/>
        </p:nvSpPr>
        <p:spPr>
          <a:xfrm>
            <a:off x="1093253" y="4719713"/>
            <a:ext cx="4637884" cy="646331"/>
          </a:xfrm>
          <a:prstGeom prst="rect">
            <a:avLst/>
          </a:prstGeom>
          <a:solidFill>
            <a:schemeClr val="accent6">
              <a:lumMod val="40000"/>
              <a:lumOff val="60000"/>
            </a:schemeClr>
          </a:solidFill>
        </p:spPr>
        <p:txBody>
          <a:bodyPr wrap="square" rtlCol="0" anchor="ctr">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000000"/>
              </a:solidFill>
              <a:effectLst/>
              <a:uLnTx/>
              <a:uFillTx/>
              <a:latin typeface="+mj-lt"/>
              <a:ea typeface="Microsoft YaHei" charset="-122"/>
              <a:cs typeface="Microsoft YaHei" charset="-122"/>
            </a:endParaRPr>
          </a:p>
        </p:txBody>
      </p:sp>
      <p:sp>
        <p:nvSpPr>
          <p:cNvPr id="68" name="同侧圆角矩形 105">
            <a:extLst>
              <a:ext uri="{FF2B5EF4-FFF2-40B4-BE49-F238E27FC236}">
                <a16:creationId xmlns:a16="http://schemas.microsoft.com/office/drawing/2014/main" id="{7B0793AF-EE38-48A3-A165-577FC674E8C0}"/>
              </a:ext>
            </a:extLst>
          </p:cNvPr>
          <p:cNvSpPr/>
          <p:nvPr/>
        </p:nvSpPr>
        <p:spPr>
          <a:xfrm>
            <a:off x="5775764" y="4489744"/>
            <a:ext cx="4141391" cy="231705"/>
          </a:xfrm>
          <a:prstGeom prst="round2Same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1333" b="1" dirty="0">
                <a:solidFill>
                  <a:schemeClr val="bg1"/>
                </a:solidFill>
                <a:latin typeface="+mj-lt"/>
                <a:ea typeface="微软雅黑" panose="020B0503020204020204" pitchFamily="34" charset="-122"/>
              </a:rPr>
              <a:t>Tools</a:t>
            </a:r>
            <a:endParaRPr lang="zh-CN" altLang="en-US" sz="1333" b="1" dirty="0">
              <a:solidFill>
                <a:schemeClr val="bg1"/>
              </a:solidFill>
              <a:latin typeface="+mj-lt"/>
              <a:ea typeface="微软雅黑" panose="020B0503020204020204" pitchFamily="34" charset="-122"/>
            </a:endParaRPr>
          </a:p>
        </p:txBody>
      </p:sp>
      <p:sp>
        <p:nvSpPr>
          <p:cNvPr id="69" name="矩形 68">
            <a:extLst>
              <a:ext uri="{FF2B5EF4-FFF2-40B4-BE49-F238E27FC236}">
                <a16:creationId xmlns:a16="http://schemas.microsoft.com/office/drawing/2014/main" id="{1C43683C-B85F-48BB-B242-FD6336E6A963}"/>
              </a:ext>
            </a:extLst>
          </p:cNvPr>
          <p:cNvSpPr/>
          <p:nvPr/>
        </p:nvSpPr>
        <p:spPr>
          <a:xfrm>
            <a:off x="5775764" y="4736601"/>
            <a:ext cx="4141391" cy="646331"/>
          </a:xfrm>
          <a:prstGeom prst="rect">
            <a:avLst/>
          </a:prstGeom>
          <a:solidFill>
            <a:schemeClr val="accent6">
              <a:lumMod val="40000"/>
              <a:lumOff val="60000"/>
            </a:schemeClr>
          </a:solidFill>
        </p:spPr>
        <p:txBody>
          <a:bodyPr wrap="square" rtlCol="0" anchor="ctr">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000000"/>
              </a:solidFill>
              <a:effectLst/>
              <a:uLnTx/>
              <a:uFillTx/>
              <a:latin typeface="+mj-lt"/>
              <a:ea typeface="Microsoft YaHei" charset="-122"/>
              <a:cs typeface="Microsoft YaHei" charset="-122"/>
            </a:endParaRPr>
          </a:p>
        </p:txBody>
      </p:sp>
      <p:sp>
        <p:nvSpPr>
          <p:cNvPr id="70" name="矩形 69">
            <a:extLst>
              <a:ext uri="{FF2B5EF4-FFF2-40B4-BE49-F238E27FC236}">
                <a16:creationId xmlns:a16="http://schemas.microsoft.com/office/drawing/2014/main" id="{DC2349AC-69D1-4789-92F6-A9795C83C6FB}"/>
              </a:ext>
            </a:extLst>
          </p:cNvPr>
          <p:cNvSpPr/>
          <p:nvPr/>
        </p:nvSpPr>
        <p:spPr>
          <a:xfrm>
            <a:off x="3220428" y="4764466"/>
            <a:ext cx="2510709" cy="601578"/>
          </a:xfrm>
          <a:prstGeom prst="rect">
            <a:avLst/>
          </a:prstGeom>
          <a:noFill/>
          <a:ln w="3175">
            <a:noFill/>
            <a:prstDash val="sysDash"/>
          </a:ln>
        </p:spPr>
        <p:txBody>
          <a:bodyPr wrap="none"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HTML5   CSS3   JavaScript   </a:t>
            </a:r>
            <a:r>
              <a:rPr lang="en-US" altLang="zh-CN" sz="1050" dirty="0" err="1">
                <a:solidFill>
                  <a:srgbClr val="000000"/>
                </a:solidFill>
                <a:latin typeface="+mj-lt"/>
                <a:ea typeface="Microsoft YaHei" charset="-122"/>
                <a:cs typeface="Microsoft YaHei" charset="-122"/>
              </a:rPr>
              <a:t>ECharts</a:t>
            </a: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Vue    JSON    Native App   PDF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n-cs"/>
              </a:rPr>
              <a:t>FreeMarker	</a:t>
            </a:r>
          </a:p>
        </p:txBody>
      </p:sp>
      <p:sp>
        <p:nvSpPr>
          <p:cNvPr id="71" name="同侧圆角矩形 108">
            <a:extLst>
              <a:ext uri="{FF2B5EF4-FFF2-40B4-BE49-F238E27FC236}">
                <a16:creationId xmlns:a16="http://schemas.microsoft.com/office/drawing/2014/main" id="{F8F66887-04F8-404A-A9A9-5277FBDC3AD1}"/>
              </a:ext>
            </a:extLst>
          </p:cNvPr>
          <p:cNvSpPr/>
          <p:nvPr/>
        </p:nvSpPr>
        <p:spPr>
          <a:xfrm>
            <a:off x="1093252" y="3562384"/>
            <a:ext cx="8824284" cy="231705"/>
          </a:xfrm>
          <a:prstGeom prst="round2Same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1333" b="1">
                <a:solidFill>
                  <a:schemeClr val="bg1"/>
                </a:solidFill>
                <a:latin typeface="+mj-lt"/>
                <a:ea typeface="微软雅黑" panose="020B0503020204020204" pitchFamily="34" charset="-122"/>
              </a:rPr>
              <a:t>Digital </a:t>
            </a:r>
            <a:r>
              <a:rPr lang="en-US" altLang="zh-CN" sz="1333" b="1" dirty="0">
                <a:solidFill>
                  <a:schemeClr val="bg1"/>
                </a:solidFill>
                <a:latin typeface="+mj-lt"/>
                <a:ea typeface="微软雅黑" panose="020B0503020204020204" pitchFamily="34" charset="-122"/>
              </a:rPr>
              <a:t>Application Framework</a:t>
            </a:r>
            <a:endParaRPr lang="zh-CN" altLang="en-US" sz="1333" b="1" dirty="0">
              <a:solidFill>
                <a:schemeClr val="bg1"/>
              </a:solidFill>
              <a:latin typeface="+mj-lt"/>
              <a:ea typeface="微软雅黑" panose="020B0503020204020204" pitchFamily="34" charset="-122"/>
            </a:endParaRPr>
          </a:p>
        </p:txBody>
      </p:sp>
      <p:sp>
        <p:nvSpPr>
          <p:cNvPr id="75" name="矩形 74">
            <a:extLst>
              <a:ext uri="{FF2B5EF4-FFF2-40B4-BE49-F238E27FC236}">
                <a16:creationId xmlns:a16="http://schemas.microsoft.com/office/drawing/2014/main" id="{55296958-6ED9-4AE6-8F2C-39A51A20AD45}"/>
              </a:ext>
            </a:extLst>
          </p:cNvPr>
          <p:cNvSpPr/>
          <p:nvPr/>
        </p:nvSpPr>
        <p:spPr>
          <a:xfrm>
            <a:off x="5809503" y="4764466"/>
            <a:ext cx="4107652" cy="618466"/>
          </a:xfrm>
          <a:prstGeom prst="rect">
            <a:avLst/>
          </a:prstGeom>
          <a:noFill/>
          <a:ln w="3175">
            <a:noFill/>
            <a:prstDash val="sysDash"/>
          </a:ln>
        </p:spPr>
        <p:txBody>
          <a:bodyPr wrap="none"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Taiga   Git   Mantis   Jenkins  SonarQube</a:t>
            </a:r>
          </a:p>
          <a:p>
            <a:pPr lvl="0" defTabSz="457200">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Maven/Gradle   Eclipse</a:t>
            </a:r>
            <a:r>
              <a:rPr lang="en-US" altLang="zh-CN" sz="1050" dirty="0">
                <a:solidFill>
                  <a:srgbClr val="000000"/>
                </a:solidFill>
                <a:latin typeface="+mj-lt"/>
                <a:ea typeface="Microsoft YaHei" charset="-122"/>
                <a:cs typeface="Microsoft YaHei" charset="-122"/>
              </a:rPr>
              <a:t> </a:t>
            </a:r>
            <a:r>
              <a:rPr lang="en-US" altLang="zh-CN" sz="1050" dirty="0" err="1">
                <a:solidFill>
                  <a:srgbClr val="000000"/>
                </a:solidFill>
                <a:latin typeface="+mj-lt"/>
                <a:ea typeface="Microsoft YaHei" charset="-122"/>
                <a:cs typeface="Microsoft YaHei" charset="-122"/>
              </a:rPr>
              <a:t>VSCode</a:t>
            </a:r>
            <a:r>
              <a:rPr lang="en-US" altLang="zh-CN" sz="1050" dirty="0">
                <a:solidFill>
                  <a:srgbClr val="000000"/>
                </a:solidFill>
                <a:latin typeface="+mj-lt"/>
                <a:ea typeface="Microsoft YaHei" charset="-122"/>
                <a:cs typeface="Microsoft YaHei" charset="-122"/>
              </a:rPr>
              <a:t> </a:t>
            </a:r>
            <a:r>
              <a:rPr lang="en-US" altLang="zh-CN" sz="1050" dirty="0">
                <a:solidFill>
                  <a:srgbClr val="000000"/>
                </a:solidFill>
                <a:ea typeface="Microsoft YaHei" charset="-122"/>
                <a:cs typeface="Microsoft YaHei" charset="-122"/>
              </a:rPr>
              <a:t>HBuilder</a:t>
            </a:r>
            <a:endParaRPr lang="en-US" altLang="zh-CN" sz="1050" dirty="0">
              <a:solidFill>
                <a:srgbClr val="000000"/>
              </a:solidFill>
              <a:latin typeface="+mj-lt"/>
              <a:ea typeface="Microsoft YaHei" charset="-122"/>
              <a:cs typeface="Microsoft YaHei"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050" dirty="0">
                <a:solidFill>
                  <a:srgbClr val="000000"/>
                </a:solidFill>
                <a:latin typeface="+mj-lt"/>
                <a:ea typeface="Microsoft YaHei" charset="-122"/>
                <a:cs typeface="Microsoft YaHei" charset="-122"/>
              </a:rPr>
              <a:t>JBoss</a:t>
            </a: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  Tomcat Redis   Apache</a:t>
            </a:r>
          </a:p>
        </p:txBody>
      </p:sp>
      <p:sp>
        <p:nvSpPr>
          <p:cNvPr id="76" name="矩形 75">
            <a:extLst>
              <a:ext uri="{FF2B5EF4-FFF2-40B4-BE49-F238E27FC236}">
                <a16:creationId xmlns:a16="http://schemas.microsoft.com/office/drawing/2014/main" id="{7C744F8A-020E-423D-93E2-34CD6397F379}"/>
              </a:ext>
            </a:extLst>
          </p:cNvPr>
          <p:cNvSpPr/>
          <p:nvPr/>
        </p:nvSpPr>
        <p:spPr>
          <a:xfrm>
            <a:off x="1093251" y="4764466"/>
            <a:ext cx="2012675" cy="601578"/>
          </a:xfrm>
          <a:prstGeom prst="rect">
            <a:avLst/>
          </a:prstGeom>
          <a:noFill/>
          <a:ln w="3175">
            <a:noFill/>
            <a:prstDash val="sysDash"/>
          </a:ln>
        </p:spPr>
        <p:txBody>
          <a:bodyPr wrap="none"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MyBatis  OAuth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n-cs"/>
              </a:rPr>
              <a:t>LDAP  </a:t>
            </a: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Spring Security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i="0" u="none" strike="noStrike" kern="1200" cap="none" spc="0" normalizeH="0" baseline="0" noProof="0" dirty="0">
                <a:ln>
                  <a:noFill/>
                </a:ln>
                <a:solidFill>
                  <a:srgbClr val="000000"/>
                </a:solidFill>
                <a:effectLst/>
                <a:uLnTx/>
                <a:uFillTx/>
                <a:latin typeface="+mj-lt"/>
                <a:ea typeface="Microsoft YaHei" charset="-122"/>
                <a:cs typeface="Microsoft YaHei" charset="-122"/>
              </a:rPr>
              <a:t>SpringBoot  Spring Cloud</a:t>
            </a:r>
          </a:p>
        </p:txBody>
      </p:sp>
      <p:sp>
        <p:nvSpPr>
          <p:cNvPr id="77" name="矩形 76">
            <a:extLst>
              <a:ext uri="{FF2B5EF4-FFF2-40B4-BE49-F238E27FC236}">
                <a16:creationId xmlns:a16="http://schemas.microsoft.com/office/drawing/2014/main" id="{088CB149-540B-4ABB-9424-E8B3051032A5}"/>
              </a:ext>
            </a:extLst>
          </p:cNvPr>
          <p:cNvSpPr/>
          <p:nvPr/>
        </p:nvSpPr>
        <p:spPr>
          <a:xfrm>
            <a:off x="1097859" y="3791231"/>
            <a:ext cx="8819296" cy="654525"/>
          </a:xfrm>
          <a:prstGeom prst="rect">
            <a:avLst/>
          </a:prstGeom>
          <a:solidFill>
            <a:schemeClr val="accent6">
              <a:lumMod val="40000"/>
              <a:lumOff val="60000"/>
            </a:schemeClr>
          </a:solidFill>
          <a:ln w="3175">
            <a:noFill/>
            <a:prstDash val="sysDash"/>
          </a:ln>
        </p:spPr>
        <p:txBody>
          <a:bodyPr wrap="none"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rgbClr val="000000"/>
                </a:solidFill>
                <a:effectLst/>
                <a:uLnTx/>
                <a:uFillTx/>
                <a:latin typeface="+mj-lt"/>
                <a:ea typeface="Microsoft YaHei" charset="-122"/>
                <a:cs typeface="Microsoft YaHei" charset="-122"/>
              </a:rPr>
              <a:t>Module: SSO | Portal | Admin  | Tasks Scheduler |  Documents | Message Service</a:t>
            </a:r>
            <a:r>
              <a:rPr kumimoji="0" lang="en-US" altLang="zh-CN" sz="1100" i="0" u="none" strike="noStrike" kern="1200" cap="none" spc="0" normalizeH="0" baseline="0" noProof="0" dirty="0">
                <a:ln>
                  <a:noFill/>
                </a:ln>
                <a:solidFill>
                  <a:prstClr val="black"/>
                </a:solidFill>
                <a:effectLst/>
                <a:uLnTx/>
                <a:uFillTx/>
                <a:latin typeface="+mj-lt"/>
                <a:ea typeface="Microsoft YaHei" charset="-122"/>
                <a:cs typeface="Microsoft YaHei" charset="-122"/>
              </a:rPr>
              <a:t> | </a:t>
            </a:r>
            <a:r>
              <a:rPr kumimoji="0" lang="en-US" altLang="zh-CN" sz="1100" i="0" u="none" strike="noStrike" kern="1200" cap="none" spc="0" normalizeH="0" baseline="0" noProof="0" dirty="0">
                <a:ln>
                  <a:noFill/>
                </a:ln>
                <a:solidFill>
                  <a:srgbClr val="000000"/>
                </a:solidFill>
                <a:effectLst/>
                <a:uLnTx/>
                <a:uFillTx/>
                <a:latin typeface="+mj-lt"/>
                <a:ea typeface="Microsoft YaHei" charset="-122"/>
                <a:cs typeface="Microsoft YaHei" charset="-122"/>
              </a:rPr>
              <a:t>Workflow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300" i="0" u="none" strike="noStrike" kern="1200" cap="none" spc="0" normalizeH="0" baseline="0" noProof="0" dirty="0">
              <a:ln>
                <a:noFill/>
              </a:ln>
              <a:solidFill>
                <a:srgbClr val="FFFFFF">
                  <a:lumMod val="50000"/>
                </a:srgbClr>
              </a:solidFill>
              <a:effectLst/>
              <a:uLnTx/>
              <a:uFillTx/>
              <a:latin typeface="+mj-lt"/>
              <a:ea typeface="Microsoft YaHei" charset="-122"/>
              <a:cs typeface="Microsoft YaHei"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rgbClr val="000000"/>
                </a:solidFill>
                <a:effectLst/>
                <a:uLnTx/>
                <a:uFillTx/>
                <a:latin typeface="+mj-lt"/>
                <a:ea typeface="Microsoft YaHei" charset="-122"/>
                <a:cs typeface="Microsoft YaHei" charset="-122"/>
              </a:rPr>
              <a:t>Component:  Security | DAO | File  Log/Audit Report | Localization | Cache |  Email | </a:t>
            </a:r>
            <a:r>
              <a:rPr kumimoji="0" lang="en-US" altLang="zh-CN" sz="1100" i="0" u="none" strike="noStrike" kern="1200" cap="none" spc="0" normalizeH="0" baseline="0" noProof="0" dirty="0">
                <a:ln>
                  <a:noFill/>
                </a:ln>
                <a:solidFill>
                  <a:prstClr val="black"/>
                </a:solidFill>
                <a:effectLst/>
                <a:uLnTx/>
                <a:uFillTx/>
                <a:latin typeface="+mj-lt"/>
                <a:ea typeface="Microsoft YaHei" charset="-122"/>
                <a:cs typeface="Microsoft YaHei" charset="-122"/>
              </a:rPr>
              <a:t>Print | </a:t>
            </a:r>
            <a:r>
              <a:rPr kumimoji="0" lang="en-US" altLang="zh-CN" sz="1100" i="0" u="none" strike="noStrike" kern="1200" cap="none" spc="0" normalizeH="0" baseline="0" noProof="0" dirty="0" err="1">
                <a:ln>
                  <a:noFill/>
                </a:ln>
                <a:solidFill>
                  <a:prstClr val="black"/>
                </a:solidFill>
                <a:effectLst/>
                <a:uLnTx/>
                <a:uFillTx/>
                <a:latin typeface="+mj-lt"/>
                <a:ea typeface="Microsoft YaHei" charset="-122"/>
                <a:cs typeface="Microsoft YaHei" charset="-122"/>
              </a:rPr>
              <a:t>Wechat</a:t>
            </a:r>
            <a:r>
              <a:rPr kumimoji="0" lang="en-US" altLang="zh-CN" sz="1100" i="0" u="none" strike="noStrike" kern="1200" cap="none" spc="0" normalizeH="0" baseline="0" noProof="0" dirty="0">
                <a:ln>
                  <a:noFill/>
                </a:ln>
                <a:solidFill>
                  <a:prstClr val="black"/>
                </a:solidFill>
                <a:effectLst/>
                <a:uLnTx/>
                <a:uFillTx/>
                <a:latin typeface="+mj-lt"/>
                <a:ea typeface="Microsoft YaHei" charset="-122"/>
                <a:cs typeface="Microsoft YaHei" charset="-122"/>
              </a:rPr>
              <a:t> </a:t>
            </a:r>
            <a:r>
              <a:rPr kumimoji="0" lang="en-US" altLang="zh-CN" sz="1100" i="0" u="none" strike="noStrike" kern="1200" cap="none" spc="0" normalizeH="0" baseline="0" noProof="0" dirty="0" err="1">
                <a:ln>
                  <a:noFill/>
                </a:ln>
                <a:solidFill>
                  <a:prstClr val="black"/>
                </a:solidFill>
                <a:effectLst/>
                <a:uLnTx/>
                <a:uFillTx/>
                <a:latin typeface="+mj-lt"/>
                <a:ea typeface="Microsoft YaHei" charset="-122"/>
                <a:cs typeface="Microsoft YaHei" charset="-122"/>
              </a:rPr>
              <a:t>MiniApp</a:t>
            </a:r>
            <a:r>
              <a:rPr kumimoji="0" lang="en-US" altLang="zh-CN" sz="1100" i="0" u="none" strike="noStrike" kern="1200" cap="none" spc="0" normalizeH="0" baseline="0" noProof="0" dirty="0">
                <a:ln>
                  <a:noFill/>
                </a:ln>
                <a:solidFill>
                  <a:prstClr val="black"/>
                </a:solidFill>
                <a:effectLst/>
                <a:uLnTx/>
                <a:uFillTx/>
                <a:latin typeface="+mj-lt"/>
                <a:ea typeface="Microsoft YaHei" charset="-122"/>
                <a:cs typeface="Microsoft YaHei" charset="-122"/>
              </a:rPr>
              <a:t> ……  </a:t>
            </a:r>
            <a:r>
              <a:rPr kumimoji="0" lang="en-US" altLang="zh-CN" sz="1100" i="0" u="none" strike="noStrike" kern="1200" cap="none" spc="0" normalizeH="0" baseline="0" noProof="0" dirty="0">
                <a:ln>
                  <a:noFill/>
                </a:ln>
                <a:solidFill>
                  <a:srgbClr val="FFFFFF">
                    <a:lumMod val="50000"/>
                  </a:srgbClr>
                </a:solidFill>
                <a:effectLst/>
                <a:uLnTx/>
                <a:uFillTx/>
                <a:latin typeface="+mj-lt"/>
                <a:ea typeface="Microsoft YaHei" charset="-122"/>
                <a:cs typeface="Microsoft YaHei" charset="-122"/>
              </a:rPr>
              <a:t>  </a:t>
            </a:r>
          </a:p>
        </p:txBody>
      </p:sp>
      <p:grpSp>
        <p:nvGrpSpPr>
          <p:cNvPr id="9" name="组 31">
            <a:extLst>
              <a:ext uri="{FF2B5EF4-FFF2-40B4-BE49-F238E27FC236}">
                <a16:creationId xmlns:a16="http://schemas.microsoft.com/office/drawing/2014/main" id="{C93BECCC-C222-4422-96E9-BC4A378EC613}"/>
              </a:ext>
            </a:extLst>
          </p:cNvPr>
          <p:cNvGrpSpPr/>
          <p:nvPr/>
        </p:nvGrpSpPr>
        <p:grpSpPr>
          <a:xfrm>
            <a:off x="1257412" y="5522857"/>
            <a:ext cx="7526115" cy="622255"/>
            <a:chOff x="3453934" y="5860285"/>
            <a:chExt cx="8010533" cy="719918"/>
          </a:xfrm>
          <a:solidFill>
            <a:schemeClr val="accent6">
              <a:lumMod val="50000"/>
            </a:schemeClr>
          </a:solidFill>
        </p:grpSpPr>
        <p:sp>
          <p:nvSpPr>
            <p:cNvPr id="62" name="流程图: 磁盘 7">
              <a:extLst>
                <a:ext uri="{FF2B5EF4-FFF2-40B4-BE49-F238E27FC236}">
                  <a16:creationId xmlns:a16="http://schemas.microsoft.com/office/drawing/2014/main" id="{0BD42B57-041C-4927-86F5-7FA037DE33DF}"/>
                </a:ext>
              </a:extLst>
            </p:cNvPr>
            <p:cNvSpPr/>
            <p:nvPr/>
          </p:nvSpPr>
          <p:spPr>
            <a:xfrm>
              <a:off x="7550117" y="5860285"/>
              <a:ext cx="1308495" cy="636608"/>
            </a:xfrm>
            <a:prstGeom prst="flowChartMagneticDisk">
              <a:avLst/>
            </a:prstGeom>
            <a:grpFill/>
            <a:ln w="12700" cap="flat" cmpd="sng" algn="ctr">
              <a:solidFill>
                <a:srgbClr val="000000"/>
              </a:solidFill>
              <a:prstDash val="solid"/>
            </a:ln>
            <a:effectLst/>
          </p:spPr>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RDBMS</a:t>
              </a:r>
              <a:endParaRPr kumimoji="0" lang="zh-CN" altLang="en-US" sz="1100" b="0" i="0" u="none" strike="noStrike" kern="0" cap="none" spc="0" normalizeH="0" baseline="0" noProof="0" dirty="0">
                <a:ln>
                  <a:noFill/>
                </a:ln>
                <a:solidFill>
                  <a:srgbClr val="FFFFFF"/>
                </a:solidFill>
                <a:effectLst/>
                <a:uLnTx/>
                <a:uFillTx/>
                <a:latin typeface="+mj-lt"/>
                <a:ea typeface="Microsoft YaHei" charset="-122"/>
                <a:cs typeface="+mn-cs"/>
              </a:endParaRPr>
            </a:p>
          </p:txBody>
        </p:sp>
        <p:sp>
          <p:nvSpPr>
            <p:cNvPr id="63" name="流程图: 多文档 8">
              <a:extLst>
                <a:ext uri="{FF2B5EF4-FFF2-40B4-BE49-F238E27FC236}">
                  <a16:creationId xmlns:a16="http://schemas.microsoft.com/office/drawing/2014/main" id="{5FA09B4F-2C1D-4D11-8ED6-0A8F3BFF069A}"/>
                </a:ext>
              </a:extLst>
            </p:cNvPr>
            <p:cNvSpPr/>
            <p:nvPr/>
          </p:nvSpPr>
          <p:spPr>
            <a:xfrm>
              <a:off x="9368545" y="5911774"/>
              <a:ext cx="2095922" cy="668429"/>
            </a:xfrm>
            <a:prstGeom prst="flowChartMultidocument">
              <a:avLst/>
            </a:prstGeom>
            <a:grpFill/>
            <a:ln w="12700" cap="flat" cmpd="sng" algn="ctr">
              <a:solidFill>
                <a:srgbClr val="000000"/>
              </a:solidFill>
              <a:prstDash val="solid"/>
            </a:ln>
            <a:effectLst/>
          </p:spPr>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OSS/ SAN</a:t>
              </a:r>
              <a:r>
                <a:rPr kumimoji="0" lang="zh-CN" altLang="en-US" sz="1100" b="0" i="0" u="none" strike="noStrike" kern="0" cap="none" spc="0" normalizeH="0" baseline="0" noProof="0" dirty="0">
                  <a:ln>
                    <a:noFill/>
                  </a:ln>
                  <a:solidFill>
                    <a:srgbClr val="FFFFFF"/>
                  </a:solidFill>
                  <a:effectLst/>
                  <a:uLnTx/>
                  <a:uFillTx/>
                  <a:latin typeface="+mj-lt"/>
                  <a:ea typeface="Microsoft YaHei" charset="-122"/>
                  <a:cs typeface="+mn-cs"/>
                </a:rPr>
                <a:t> </a:t>
              </a: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Storage</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 </a:t>
              </a:r>
              <a:r>
                <a:rPr kumimoji="0" lang="en-US" altLang="zh-CN" sz="1100" b="0" i="0" u="none" strike="noStrike" kern="0" cap="none" spc="0" normalizeH="0" baseline="0" noProof="0" dirty="0" err="1">
                  <a:ln>
                    <a:noFill/>
                  </a:ln>
                  <a:solidFill>
                    <a:srgbClr val="FFFFFF"/>
                  </a:solidFill>
                  <a:effectLst/>
                  <a:uLnTx/>
                  <a:uFillTx/>
                  <a:latin typeface="+mj-lt"/>
                  <a:ea typeface="Microsoft YaHei" charset="-122"/>
                  <a:cs typeface="+mn-cs"/>
                </a:rPr>
                <a:t>FastDFS</a:t>
              </a:r>
              <a:endParaRPr kumimoji="0" lang="zh-CN" altLang="en-US" sz="1100" b="0" i="0" u="none" strike="noStrike" kern="0" cap="none" spc="0" normalizeH="0" baseline="0" noProof="0" dirty="0">
                <a:ln>
                  <a:noFill/>
                </a:ln>
                <a:solidFill>
                  <a:srgbClr val="FFFFFF"/>
                </a:solidFill>
                <a:effectLst/>
                <a:uLnTx/>
                <a:uFillTx/>
                <a:latin typeface="+mj-lt"/>
                <a:ea typeface="Microsoft YaHei" charset="-122"/>
                <a:cs typeface="+mn-cs"/>
              </a:endParaRPr>
            </a:p>
          </p:txBody>
        </p:sp>
        <p:sp>
          <p:nvSpPr>
            <p:cNvPr id="64" name="流程图: 预定义过程 21">
              <a:extLst>
                <a:ext uri="{FF2B5EF4-FFF2-40B4-BE49-F238E27FC236}">
                  <a16:creationId xmlns:a16="http://schemas.microsoft.com/office/drawing/2014/main" id="{DC30C71F-6C61-4042-9DAD-44FE6D3191D4}"/>
                </a:ext>
              </a:extLst>
            </p:cNvPr>
            <p:cNvSpPr/>
            <p:nvPr/>
          </p:nvSpPr>
          <p:spPr>
            <a:xfrm>
              <a:off x="3453934" y="5900013"/>
              <a:ext cx="1495896" cy="498514"/>
            </a:xfrm>
            <a:prstGeom prst="flowChartPredefinedProcess">
              <a:avLst/>
            </a:prstGeom>
            <a:grpFill/>
            <a:ln w="12700" cap="flat" cmpd="sng" algn="ctr">
              <a:solidFill>
                <a:srgbClr val="000000"/>
              </a:solidFill>
              <a:prstDash val="solid"/>
            </a:ln>
            <a:effectLst/>
          </p:spPr>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Web Server</a:t>
              </a:r>
              <a:endParaRPr kumimoji="0" lang="zh-CN" altLang="en-US" sz="1100" b="0" i="0" u="none" strike="noStrike" kern="0" cap="none" spc="0" normalizeH="0" baseline="0" noProof="0" dirty="0">
                <a:ln>
                  <a:noFill/>
                </a:ln>
                <a:solidFill>
                  <a:srgbClr val="FFFFFF"/>
                </a:solidFill>
                <a:effectLst/>
                <a:uLnTx/>
                <a:uFillTx/>
                <a:latin typeface="+mj-lt"/>
                <a:ea typeface="Microsoft YaHei" charset="-122"/>
                <a:cs typeface="+mn-cs"/>
              </a:endParaRPr>
            </a:p>
          </p:txBody>
        </p:sp>
        <p:sp>
          <p:nvSpPr>
            <p:cNvPr id="65" name="流程图: 预定义过程 22">
              <a:extLst>
                <a:ext uri="{FF2B5EF4-FFF2-40B4-BE49-F238E27FC236}">
                  <a16:creationId xmlns:a16="http://schemas.microsoft.com/office/drawing/2014/main" id="{6510211F-B285-41A1-A610-32BC7D6A83AD}"/>
                </a:ext>
              </a:extLst>
            </p:cNvPr>
            <p:cNvSpPr/>
            <p:nvPr/>
          </p:nvSpPr>
          <p:spPr>
            <a:xfrm>
              <a:off x="5550189" y="5913726"/>
              <a:ext cx="1468996" cy="523220"/>
            </a:xfrm>
            <a:prstGeom prst="flowChartPredefinedProcess">
              <a:avLst/>
            </a:prstGeom>
            <a:grpFill/>
            <a:ln w="12700" cap="flat" cmpd="sng" algn="ctr">
              <a:solidFill>
                <a:srgbClr val="000000"/>
              </a:solidFill>
              <a:prstDash val="solid"/>
            </a:ln>
            <a:effectLst/>
          </p:spPr>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FFFFFF"/>
                  </a:solidFill>
                  <a:effectLst/>
                  <a:uLnTx/>
                  <a:uFillTx/>
                  <a:latin typeface="+mj-lt"/>
                  <a:ea typeface="Microsoft YaHei" charset="-122"/>
                  <a:cs typeface="+mn-cs"/>
                </a:rPr>
                <a:t>Redis Cache</a:t>
              </a:r>
            </a:p>
          </p:txBody>
        </p:sp>
      </p:grpSp>
      <p:sp>
        <p:nvSpPr>
          <p:cNvPr id="12" name="同侧圆角矩形 34">
            <a:extLst>
              <a:ext uri="{FF2B5EF4-FFF2-40B4-BE49-F238E27FC236}">
                <a16:creationId xmlns:a16="http://schemas.microsoft.com/office/drawing/2014/main" id="{B1FE5818-1C51-4680-A04B-335E4FD84499}"/>
              </a:ext>
            </a:extLst>
          </p:cNvPr>
          <p:cNvSpPr/>
          <p:nvPr/>
        </p:nvSpPr>
        <p:spPr>
          <a:xfrm>
            <a:off x="1093252" y="983906"/>
            <a:ext cx="8823903" cy="253149"/>
          </a:xfrm>
          <a:prstGeom prst="round2Same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1333" b="1" dirty="0">
                <a:solidFill>
                  <a:schemeClr val="bg1"/>
                </a:solidFill>
                <a:latin typeface="+mj-lt"/>
                <a:ea typeface="微软雅黑" panose="020B0503020204020204" pitchFamily="34" charset="-122"/>
              </a:rPr>
              <a:t>Web/Mobile Client - Web Module – Service Module</a:t>
            </a:r>
            <a:endParaRPr lang="zh-CN" altLang="en-US" sz="1333" b="1" dirty="0">
              <a:solidFill>
                <a:schemeClr val="bg1"/>
              </a:solidFill>
              <a:latin typeface="+mj-lt"/>
              <a:ea typeface="微软雅黑" panose="020B0503020204020204" pitchFamily="34" charset="-122"/>
            </a:endParaRPr>
          </a:p>
        </p:txBody>
      </p:sp>
      <p:sp>
        <p:nvSpPr>
          <p:cNvPr id="13" name="矩形 12">
            <a:extLst>
              <a:ext uri="{FF2B5EF4-FFF2-40B4-BE49-F238E27FC236}">
                <a16:creationId xmlns:a16="http://schemas.microsoft.com/office/drawing/2014/main" id="{A45AD829-4B44-4F6E-BC9E-7A7B12040A90}"/>
              </a:ext>
            </a:extLst>
          </p:cNvPr>
          <p:cNvSpPr/>
          <p:nvPr/>
        </p:nvSpPr>
        <p:spPr>
          <a:xfrm>
            <a:off x="1093252" y="1236047"/>
            <a:ext cx="8823903" cy="2264339"/>
          </a:xfrm>
          <a:prstGeom prst="rect">
            <a:avLst/>
          </a:prstGeom>
          <a:solidFill>
            <a:schemeClr val="accent2">
              <a:lumMod val="20000"/>
              <a:lumOff val="80000"/>
            </a:schemeClr>
          </a:solidFill>
          <a:ln w="9525">
            <a:noFill/>
            <a:miter lim="800000"/>
            <a:headEnd/>
            <a:tailEnd/>
          </a:ln>
        </p:spPr>
        <p:txBody>
          <a:bodyPr lIns="121874" tIns="76172" rIns="121874" bIns="76172" anchor="ctr" anchorCtr="0"/>
          <a:lstStyle/>
          <a:p>
            <a:pPr>
              <a:spcAft>
                <a:spcPts val="667"/>
              </a:spcAft>
            </a:pPr>
            <a:endParaRPr lang="zh-CN" altLang="en-US" sz="833" dirty="0">
              <a:latin typeface="+mj-lt"/>
              <a:ea typeface="微软雅黑" panose="020B0503020204020204" pitchFamily="34" charset="-122"/>
            </a:endParaRPr>
          </a:p>
        </p:txBody>
      </p:sp>
      <p:sp>
        <p:nvSpPr>
          <p:cNvPr id="14" name="圆角矩形 40">
            <a:extLst>
              <a:ext uri="{FF2B5EF4-FFF2-40B4-BE49-F238E27FC236}">
                <a16:creationId xmlns:a16="http://schemas.microsoft.com/office/drawing/2014/main" id="{46C898EE-40A6-481E-991D-847B1136A16C}"/>
              </a:ext>
            </a:extLst>
          </p:cNvPr>
          <p:cNvSpPr/>
          <p:nvPr/>
        </p:nvSpPr>
        <p:spPr>
          <a:xfrm>
            <a:off x="1210846" y="2291358"/>
            <a:ext cx="2991132" cy="591778"/>
          </a:xfrm>
          <a:prstGeom prst="roundRect">
            <a:avLst/>
          </a:prstGeom>
          <a:solidFill>
            <a:srgbClr val="0579CC"/>
          </a:solidFill>
          <a:ln w="9525" cap="flat" cmpd="sng" algn="ctr">
            <a:solidFill>
              <a:srgbClr val="7D7D7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bg1"/>
                </a:solidFill>
                <a:effectLst/>
                <a:uLnTx/>
                <a:uFillTx/>
                <a:latin typeface="+mj-lt"/>
                <a:ea typeface="Microsoft YaHei" charset="-122"/>
                <a:cs typeface="Microsoft YaHei" charset="-122"/>
              </a:rPr>
              <a:t>Web </a:t>
            </a:r>
          </a:p>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bg1"/>
                </a:solidFill>
                <a:effectLst/>
                <a:uLnTx/>
                <a:uFillTx/>
                <a:latin typeface="+mj-lt"/>
                <a:ea typeface="Microsoft YaHei" charset="-122"/>
                <a:cs typeface="Microsoft YaHei" charset="-122"/>
              </a:rPr>
              <a:t>Module</a:t>
            </a:r>
            <a:endParaRPr kumimoji="0" lang="zh-CN" altLang="en-US" sz="1100" b="0" i="0" u="none" strike="noStrike" kern="0" cap="none" spc="0" normalizeH="0" baseline="0" noProof="0" dirty="0">
              <a:ln>
                <a:noFill/>
              </a:ln>
              <a:solidFill>
                <a:schemeClr val="bg1"/>
              </a:solidFill>
              <a:effectLst/>
              <a:uLnTx/>
              <a:uFillTx/>
              <a:latin typeface="+mj-lt"/>
              <a:ea typeface="Microsoft YaHei" charset="-122"/>
              <a:cs typeface="Microsoft YaHei" charset="-122"/>
            </a:endParaRPr>
          </a:p>
        </p:txBody>
      </p:sp>
      <p:sp>
        <p:nvSpPr>
          <p:cNvPr id="15" name="圆角矩形 41">
            <a:extLst>
              <a:ext uri="{FF2B5EF4-FFF2-40B4-BE49-F238E27FC236}">
                <a16:creationId xmlns:a16="http://schemas.microsoft.com/office/drawing/2014/main" id="{736A6E43-BE4E-44B1-B845-509342AD7CDB}"/>
              </a:ext>
            </a:extLst>
          </p:cNvPr>
          <p:cNvSpPr/>
          <p:nvPr/>
        </p:nvSpPr>
        <p:spPr>
          <a:xfrm>
            <a:off x="1210845" y="3108282"/>
            <a:ext cx="3102545" cy="255175"/>
          </a:xfrm>
          <a:prstGeom prst="roundRect">
            <a:avLst/>
          </a:prstGeom>
          <a:solidFill>
            <a:srgbClr val="0579CC"/>
          </a:solidFill>
          <a:ln w="9525" cap="flat" cmpd="sng" algn="ctr">
            <a:solidFill>
              <a:srgbClr val="7D7D7D">
                <a:shade val="95000"/>
                <a:satMod val="105000"/>
              </a:srgbClr>
            </a:solidFill>
            <a:prstDash val="solid"/>
          </a:ln>
          <a:effectLst>
            <a:outerShdw blurRad="40000" dist="20000" dir="5400000" rotWithShape="0">
              <a:srgbClr val="000000">
                <a:alpha val="38000"/>
              </a:srgbClr>
            </a:outerShdw>
          </a:effectLst>
        </p:spPr>
        <p:txBody>
          <a:bodyPr rtlCol="0" anchor="ctr"/>
          <a:lstStyle/>
          <a:p>
            <a:pPr defTabSz="914332"/>
            <a:r>
              <a:rPr lang="en-US" altLang="zh-CN" sz="1100" kern="0" dirty="0">
                <a:solidFill>
                  <a:schemeClr val="bg1"/>
                </a:solidFill>
                <a:latin typeface="+mj-lt"/>
                <a:ea typeface="Microsoft YaHei" charset="-122"/>
              </a:rPr>
              <a:t>Service Module</a:t>
            </a:r>
            <a:endParaRPr lang="zh-CN" altLang="en-US" sz="1100" kern="0" dirty="0">
              <a:solidFill>
                <a:schemeClr val="bg1"/>
              </a:solidFill>
              <a:latin typeface="+mj-lt"/>
              <a:ea typeface="Microsoft YaHei" charset="-122"/>
            </a:endParaRPr>
          </a:p>
        </p:txBody>
      </p:sp>
      <p:sp>
        <p:nvSpPr>
          <p:cNvPr id="16" name="圆角矩形 42">
            <a:extLst>
              <a:ext uri="{FF2B5EF4-FFF2-40B4-BE49-F238E27FC236}">
                <a16:creationId xmlns:a16="http://schemas.microsoft.com/office/drawing/2014/main" id="{017E0408-6C15-4787-BA89-42D0ACE5507D}"/>
              </a:ext>
            </a:extLst>
          </p:cNvPr>
          <p:cNvSpPr/>
          <p:nvPr/>
        </p:nvSpPr>
        <p:spPr>
          <a:xfrm>
            <a:off x="1210845" y="1381004"/>
            <a:ext cx="1665820" cy="345779"/>
          </a:xfrm>
          <a:prstGeom prst="roundRect">
            <a:avLst/>
          </a:prstGeom>
          <a:solidFill>
            <a:schemeClr val="accent4">
              <a:lumMod val="60000"/>
              <a:lumOff val="40000"/>
            </a:schemeClr>
          </a:solidFill>
          <a:ln>
            <a:headEnd/>
            <a:tailEnd/>
          </a:ln>
          <a:effectLst>
            <a:outerShdw blurRad="50800" dist="38100" dir="2700000" algn="tl" rotWithShape="0">
              <a:prstClr val="black">
                <a:alpha val="40000"/>
              </a:prstClr>
            </a:outerShdw>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a:solidFill>
                  <a:schemeClr val="bg1"/>
                </a:solidFill>
                <a:latin typeface="+mj-lt"/>
              </a:rPr>
              <a:t>Web</a:t>
            </a:r>
            <a:r>
              <a:rPr lang="zh-CN" altLang="en-US" sz="1200">
                <a:solidFill>
                  <a:schemeClr val="bg1"/>
                </a:solidFill>
                <a:latin typeface="+mj-lt"/>
              </a:rPr>
              <a:t> </a:t>
            </a:r>
            <a:r>
              <a:rPr lang="en-US" altLang="zh-CN" sz="1200" dirty="0">
                <a:solidFill>
                  <a:schemeClr val="bg1"/>
                </a:solidFill>
                <a:latin typeface="+mj-lt"/>
              </a:rPr>
              <a:t>Frontend</a:t>
            </a:r>
            <a:endParaRPr lang="zh-CN" altLang="en-US" sz="1200" dirty="0">
              <a:solidFill>
                <a:schemeClr val="bg1"/>
              </a:solidFill>
              <a:latin typeface="+mj-lt"/>
            </a:endParaRPr>
          </a:p>
        </p:txBody>
      </p:sp>
      <p:cxnSp>
        <p:nvCxnSpPr>
          <p:cNvPr id="17" name="直接箭头连接符 41">
            <a:extLst>
              <a:ext uri="{FF2B5EF4-FFF2-40B4-BE49-F238E27FC236}">
                <a16:creationId xmlns:a16="http://schemas.microsoft.com/office/drawing/2014/main" id="{494BDD3D-36B9-4AEE-A2CA-ED750189DCAA}"/>
              </a:ext>
            </a:extLst>
          </p:cNvPr>
          <p:cNvCxnSpPr>
            <a:cxnSpLocks/>
            <a:endCxn id="15" idx="0"/>
          </p:cNvCxnSpPr>
          <p:nvPr/>
        </p:nvCxnSpPr>
        <p:spPr>
          <a:xfrm>
            <a:off x="2762118" y="2883136"/>
            <a:ext cx="0" cy="225146"/>
          </a:xfrm>
          <a:prstGeom prst="straightConnector1">
            <a:avLst/>
          </a:prstGeom>
          <a:noFill/>
          <a:ln w="19050" cap="flat" cmpd="sng" algn="ctr">
            <a:solidFill>
              <a:schemeClr val="bg1">
                <a:lumMod val="50000"/>
              </a:schemeClr>
            </a:solidFill>
            <a:prstDash val="solid"/>
            <a:headEnd type="triangle" w="med" len="med"/>
            <a:tailEnd type="triangle" w="med" len="med"/>
          </a:ln>
          <a:effectLst/>
        </p:spPr>
      </p:cxnSp>
      <p:sp>
        <p:nvSpPr>
          <p:cNvPr id="18" name="圆角矩形 45">
            <a:extLst>
              <a:ext uri="{FF2B5EF4-FFF2-40B4-BE49-F238E27FC236}">
                <a16:creationId xmlns:a16="http://schemas.microsoft.com/office/drawing/2014/main" id="{84A9DA7B-6B42-4CE1-A254-91B52F87EC6A}"/>
              </a:ext>
            </a:extLst>
          </p:cNvPr>
          <p:cNvSpPr/>
          <p:nvPr/>
        </p:nvSpPr>
        <p:spPr>
          <a:xfrm>
            <a:off x="2138512" y="3151788"/>
            <a:ext cx="2024087" cy="163518"/>
          </a:xfrm>
          <a:prstGeom prst="roundRect">
            <a:avLst/>
          </a:prstGeom>
          <a:no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bg1"/>
                </a:solidFill>
                <a:effectLst/>
                <a:uLnTx/>
                <a:uFillTx/>
                <a:latin typeface="+mj-lt"/>
                <a:ea typeface="Microsoft YaHei" charset="-122"/>
                <a:cs typeface="Microsoft YaHei" charset="-122"/>
              </a:rPr>
              <a:t>SpringBoot   MyBatis</a:t>
            </a:r>
            <a:endParaRPr kumimoji="0" lang="zh-CN" altLang="en-US" sz="1100" b="0" i="0" u="none" strike="noStrike" kern="0" cap="none" spc="0" normalizeH="0" baseline="0" noProof="0" dirty="0">
              <a:ln>
                <a:noFill/>
              </a:ln>
              <a:solidFill>
                <a:schemeClr val="bg1"/>
              </a:solidFill>
              <a:effectLst/>
              <a:uLnTx/>
              <a:uFillTx/>
              <a:latin typeface="+mj-lt"/>
              <a:ea typeface="Microsoft YaHei" charset="-122"/>
              <a:cs typeface="Microsoft YaHei" charset="-122"/>
            </a:endParaRPr>
          </a:p>
        </p:txBody>
      </p:sp>
      <p:sp>
        <p:nvSpPr>
          <p:cNvPr id="19" name="圆角矩形 46">
            <a:extLst>
              <a:ext uri="{FF2B5EF4-FFF2-40B4-BE49-F238E27FC236}">
                <a16:creationId xmlns:a16="http://schemas.microsoft.com/office/drawing/2014/main" id="{C52C3600-D3AB-4F47-BBF7-C999DAFE261F}"/>
              </a:ext>
            </a:extLst>
          </p:cNvPr>
          <p:cNvSpPr/>
          <p:nvPr/>
        </p:nvSpPr>
        <p:spPr>
          <a:xfrm>
            <a:off x="2924397" y="1389165"/>
            <a:ext cx="1471847" cy="345779"/>
          </a:xfrm>
          <a:prstGeom prst="roundRect">
            <a:avLst/>
          </a:prstGeom>
          <a:solidFill>
            <a:schemeClr val="accent4">
              <a:lumMod val="60000"/>
              <a:lumOff val="40000"/>
            </a:schemeClr>
          </a:solidFill>
          <a:ln>
            <a:headEnd/>
            <a:tailEnd/>
          </a:ln>
          <a:effectLst>
            <a:outerShdw blurRad="50800" dist="38100" dir="2700000" algn="tl" rotWithShape="0">
              <a:prstClr val="black">
                <a:alpha val="40000"/>
              </a:prstClr>
            </a:outerShdw>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Mobile</a:t>
            </a:r>
            <a:r>
              <a:rPr lang="zh-CN" altLang="en-US" sz="1200" dirty="0">
                <a:solidFill>
                  <a:schemeClr val="bg1"/>
                </a:solidFill>
                <a:latin typeface="+mj-lt"/>
              </a:rPr>
              <a:t> </a:t>
            </a:r>
            <a:r>
              <a:rPr lang="en-US" altLang="zh-CN" sz="1200" dirty="0">
                <a:solidFill>
                  <a:schemeClr val="bg1"/>
                </a:solidFill>
                <a:latin typeface="+mj-lt"/>
              </a:rPr>
              <a:t>Frontend</a:t>
            </a:r>
            <a:endParaRPr lang="zh-CN" altLang="en-US" sz="1200" dirty="0">
              <a:solidFill>
                <a:schemeClr val="bg1"/>
              </a:solidFill>
              <a:latin typeface="+mj-lt"/>
            </a:endParaRPr>
          </a:p>
        </p:txBody>
      </p:sp>
      <p:cxnSp>
        <p:nvCxnSpPr>
          <p:cNvPr id="20" name="直接箭头连接符 45">
            <a:extLst>
              <a:ext uri="{FF2B5EF4-FFF2-40B4-BE49-F238E27FC236}">
                <a16:creationId xmlns:a16="http://schemas.microsoft.com/office/drawing/2014/main" id="{7818D7DC-81A3-4187-A7EC-D70DFE9C69BE}"/>
              </a:ext>
            </a:extLst>
          </p:cNvPr>
          <p:cNvCxnSpPr>
            <a:cxnSpLocks/>
          </p:cNvCxnSpPr>
          <p:nvPr/>
        </p:nvCxnSpPr>
        <p:spPr>
          <a:xfrm>
            <a:off x="2488683" y="1734944"/>
            <a:ext cx="0" cy="397815"/>
          </a:xfrm>
          <a:prstGeom prst="straightConnector1">
            <a:avLst/>
          </a:prstGeom>
          <a:noFill/>
          <a:ln w="19050" cap="flat" cmpd="sng" algn="ctr">
            <a:solidFill>
              <a:schemeClr val="bg1">
                <a:lumMod val="50000"/>
              </a:schemeClr>
            </a:solidFill>
            <a:prstDash val="solid"/>
            <a:headEnd type="triangle" w="med" len="med"/>
            <a:tailEnd type="triangle" w="med" len="med"/>
          </a:ln>
          <a:effectLst/>
        </p:spPr>
      </p:cxnSp>
      <p:sp>
        <p:nvSpPr>
          <p:cNvPr id="21" name="圆角矩形 48">
            <a:extLst>
              <a:ext uri="{FF2B5EF4-FFF2-40B4-BE49-F238E27FC236}">
                <a16:creationId xmlns:a16="http://schemas.microsoft.com/office/drawing/2014/main" id="{F896B684-03DF-485E-AC58-BF0A46F11AF2}"/>
              </a:ext>
            </a:extLst>
          </p:cNvPr>
          <p:cNvSpPr/>
          <p:nvPr/>
        </p:nvSpPr>
        <p:spPr>
          <a:xfrm>
            <a:off x="1756939" y="1817155"/>
            <a:ext cx="1463489" cy="161384"/>
          </a:xfrm>
          <a:prstGeom prst="roundRect">
            <a:avLst/>
          </a:prstGeom>
          <a:no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mj-lt"/>
                <a:ea typeface="Microsoft YaHei" charset="-122"/>
                <a:cs typeface="Microsoft YaHei" charset="-122"/>
              </a:rPr>
              <a:t>HTTP+JSON</a:t>
            </a:r>
            <a:endParaRPr kumimoji="0" lang="zh-CN" altLang="en-US" sz="700" b="0" i="0" u="none" strike="noStrike" kern="0" cap="none" spc="0" normalizeH="0" baseline="0" noProof="0" dirty="0">
              <a:ln>
                <a:noFill/>
              </a:ln>
              <a:solidFill>
                <a:srgbClr val="000000"/>
              </a:solidFill>
              <a:effectLst/>
              <a:uLnTx/>
              <a:uFillTx/>
              <a:latin typeface="+mj-lt"/>
              <a:ea typeface="Microsoft YaHei" charset="-122"/>
              <a:cs typeface="Microsoft YaHei" charset="-122"/>
            </a:endParaRPr>
          </a:p>
        </p:txBody>
      </p:sp>
      <p:sp>
        <p:nvSpPr>
          <p:cNvPr id="22" name="圆角矩形 49">
            <a:extLst>
              <a:ext uri="{FF2B5EF4-FFF2-40B4-BE49-F238E27FC236}">
                <a16:creationId xmlns:a16="http://schemas.microsoft.com/office/drawing/2014/main" id="{08863136-B85E-446E-9DF4-EFE4BD8453F6}"/>
              </a:ext>
            </a:extLst>
          </p:cNvPr>
          <p:cNvSpPr/>
          <p:nvPr/>
        </p:nvSpPr>
        <p:spPr>
          <a:xfrm>
            <a:off x="1210845" y="2136210"/>
            <a:ext cx="2979199" cy="201740"/>
          </a:xfrm>
          <a:prstGeom prst="round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900" b="1" dirty="0">
                <a:solidFill>
                  <a:schemeClr val="bg1"/>
                </a:solidFill>
                <a:latin typeface="+mj-lt"/>
                <a:ea typeface="微软雅黑" panose="020B0503020204020204" pitchFamily="34" charset="-122"/>
              </a:rPr>
              <a:t>Session / Authorization / Authentication</a:t>
            </a:r>
            <a:endParaRPr lang="zh-CN" altLang="en-US" sz="900" b="1" dirty="0">
              <a:solidFill>
                <a:schemeClr val="bg1"/>
              </a:solidFill>
              <a:latin typeface="+mj-lt"/>
              <a:ea typeface="微软雅黑" panose="020B0503020204020204" pitchFamily="34" charset="-122"/>
            </a:endParaRPr>
          </a:p>
        </p:txBody>
      </p:sp>
      <p:sp>
        <p:nvSpPr>
          <p:cNvPr id="23" name="矩形 22">
            <a:extLst>
              <a:ext uri="{FF2B5EF4-FFF2-40B4-BE49-F238E27FC236}">
                <a16:creationId xmlns:a16="http://schemas.microsoft.com/office/drawing/2014/main" id="{448FD803-1968-4C62-8227-D5DF98FDFB1F}"/>
              </a:ext>
            </a:extLst>
          </p:cNvPr>
          <p:cNvSpPr/>
          <p:nvPr/>
        </p:nvSpPr>
        <p:spPr>
          <a:xfrm>
            <a:off x="2130451" y="2416734"/>
            <a:ext cx="1245995"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mj-lt"/>
                <a:ea typeface="Microsoft YaHei" charset="-122"/>
                <a:cs typeface="Microsoft YaHei" charset="-122"/>
              </a:rPr>
              <a:t>SpringCloud</a:t>
            </a:r>
            <a:endParaRPr kumimoji="0" lang="zh-CN" altLang="en-US" sz="1200" b="0" i="0" u="none" strike="noStrike" kern="1200" cap="none" spc="0" normalizeH="0" baseline="0" noProof="0" dirty="0">
              <a:ln>
                <a:noFill/>
              </a:ln>
              <a:solidFill>
                <a:schemeClr val="bg1"/>
              </a:solidFill>
              <a:effectLst/>
              <a:uLnTx/>
              <a:uFillTx/>
              <a:latin typeface="+mj-lt"/>
              <a:ea typeface="Microsoft YaHei" charset="-122"/>
              <a:cs typeface="Microsoft YaHei" charset="-122"/>
            </a:endParaRPr>
          </a:p>
        </p:txBody>
      </p:sp>
      <p:sp>
        <p:nvSpPr>
          <p:cNvPr id="24" name="圆角矩形 51">
            <a:extLst>
              <a:ext uri="{FF2B5EF4-FFF2-40B4-BE49-F238E27FC236}">
                <a16:creationId xmlns:a16="http://schemas.microsoft.com/office/drawing/2014/main" id="{29AC8754-A806-4E6F-A6D5-90FF77A3D352}"/>
              </a:ext>
            </a:extLst>
          </p:cNvPr>
          <p:cNvSpPr/>
          <p:nvPr/>
        </p:nvSpPr>
        <p:spPr>
          <a:xfrm rot="5400000">
            <a:off x="3868639" y="2376720"/>
            <a:ext cx="746927" cy="265907"/>
          </a:xfrm>
          <a:prstGeom prst="roundRect">
            <a:avLst/>
          </a:prstGeom>
          <a:solidFill>
            <a:schemeClr val="accent2"/>
          </a:solidFill>
          <a:ln w="9525">
            <a:noFill/>
            <a:miter lim="800000"/>
            <a:headEnd/>
            <a:tailEnd/>
          </a:ln>
        </p:spPr>
        <p:txBody>
          <a:bodyPr lIns="121874" tIns="76172" rIns="121874" bIns="76172" anchor="ctr" anchorCtr="0"/>
          <a:lstStyle/>
          <a:p>
            <a:pPr algn="ctr">
              <a:spcAft>
                <a:spcPts val="667"/>
              </a:spcAft>
            </a:pPr>
            <a:r>
              <a:rPr lang="en-US" altLang="zh-CN" sz="900" b="1" dirty="0">
                <a:solidFill>
                  <a:schemeClr val="bg1"/>
                </a:solidFill>
                <a:latin typeface="+mj-lt"/>
                <a:ea typeface="微软雅黑" panose="020B0503020204020204" pitchFamily="34" charset="-122"/>
              </a:rPr>
              <a:t>Interface</a:t>
            </a:r>
            <a:endParaRPr lang="zh-CN" altLang="en-US" sz="900" b="1" dirty="0">
              <a:solidFill>
                <a:schemeClr val="bg1"/>
              </a:solidFill>
              <a:latin typeface="+mj-lt"/>
              <a:ea typeface="微软雅黑" panose="020B0503020204020204" pitchFamily="34" charset="-122"/>
            </a:endParaRPr>
          </a:p>
        </p:txBody>
      </p:sp>
      <p:sp>
        <p:nvSpPr>
          <p:cNvPr id="25" name="圆角矩形 52">
            <a:extLst>
              <a:ext uri="{FF2B5EF4-FFF2-40B4-BE49-F238E27FC236}">
                <a16:creationId xmlns:a16="http://schemas.microsoft.com/office/drawing/2014/main" id="{35E51392-E681-4593-ABB3-2FBBF2AB6DF6}"/>
              </a:ext>
            </a:extLst>
          </p:cNvPr>
          <p:cNvSpPr/>
          <p:nvPr/>
        </p:nvSpPr>
        <p:spPr>
          <a:xfrm>
            <a:off x="4219756" y="2132759"/>
            <a:ext cx="1007243" cy="472404"/>
          </a:xfrm>
          <a:prstGeom prst="roundRect">
            <a:avLst/>
          </a:prstGeom>
          <a:noFill/>
          <a:ln w="9525" cap="flat" cmpd="sng" algn="ctr">
            <a:noFill/>
            <a:prstDash val="solid"/>
          </a:ln>
          <a:effectLst/>
        </p:spPr>
        <p:txBody>
          <a:bodyPr rtlCol="0" anchor="ctr"/>
          <a:lstStyle/>
          <a:p>
            <a:pPr algn="ctr" defTabSz="914332"/>
            <a:r>
              <a:rPr lang="en-US" altLang="zh-CN" sz="800" kern="0" dirty="0">
                <a:solidFill>
                  <a:srgbClr val="000000"/>
                </a:solidFill>
                <a:latin typeface="+mj-lt"/>
                <a:ea typeface="Microsoft YaHei" charset="-122"/>
              </a:rPr>
              <a:t>Web Service</a:t>
            </a:r>
          </a:p>
          <a:p>
            <a:pPr algn="ctr" defTabSz="914332"/>
            <a:r>
              <a:rPr lang="en-US" altLang="zh-CN" sz="800" kern="0" dirty="0">
                <a:solidFill>
                  <a:srgbClr val="000000"/>
                </a:solidFill>
                <a:latin typeface="+mj-lt"/>
                <a:ea typeface="Microsoft YaHei" charset="-122"/>
              </a:rPr>
              <a:t>XML / JSON</a:t>
            </a:r>
          </a:p>
        </p:txBody>
      </p:sp>
      <p:sp>
        <p:nvSpPr>
          <p:cNvPr id="26" name="圆角矩形 53">
            <a:extLst>
              <a:ext uri="{FF2B5EF4-FFF2-40B4-BE49-F238E27FC236}">
                <a16:creationId xmlns:a16="http://schemas.microsoft.com/office/drawing/2014/main" id="{8405954A-A115-45A4-9D39-DACC6FA2EE5E}"/>
              </a:ext>
            </a:extLst>
          </p:cNvPr>
          <p:cNvSpPr/>
          <p:nvPr/>
        </p:nvSpPr>
        <p:spPr>
          <a:xfrm>
            <a:off x="4570720" y="2537357"/>
            <a:ext cx="899500" cy="816429"/>
          </a:xfrm>
          <a:prstGeom prst="roundRect">
            <a:avLst/>
          </a:prstGeom>
          <a:solidFill>
            <a:srgbClr val="0070C0"/>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Message</a:t>
            </a:r>
          </a:p>
          <a:p>
            <a:pPr algn="ctr" defTabSz="914400" eaLnBrk="0" fontAlgn="base" hangingPunct="0">
              <a:spcBef>
                <a:spcPct val="0"/>
              </a:spcBef>
              <a:spcAft>
                <a:spcPct val="0"/>
              </a:spcAft>
            </a:pPr>
            <a:r>
              <a:rPr lang="en-US" altLang="zh-CN" sz="1200" dirty="0">
                <a:solidFill>
                  <a:schemeClr val="bg1"/>
                </a:solidFill>
                <a:latin typeface="+mj-lt"/>
              </a:rPr>
              <a:t>Service</a:t>
            </a:r>
            <a:endParaRPr lang="zh-CN" altLang="en-US" sz="1200" dirty="0">
              <a:solidFill>
                <a:schemeClr val="bg1"/>
              </a:solidFill>
              <a:latin typeface="+mj-lt"/>
            </a:endParaRPr>
          </a:p>
        </p:txBody>
      </p:sp>
      <p:cxnSp>
        <p:nvCxnSpPr>
          <p:cNvPr id="27" name="肘形连接符 54">
            <a:extLst>
              <a:ext uri="{FF2B5EF4-FFF2-40B4-BE49-F238E27FC236}">
                <a16:creationId xmlns:a16="http://schemas.microsoft.com/office/drawing/2014/main" id="{1A766D2C-9601-4A06-AF13-9B75C1467FF3}"/>
              </a:ext>
            </a:extLst>
          </p:cNvPr>
          <p:cNvCxnSpPr>
            <a:cxnSpLocks/>
            <a:stCxn id="19" idx="3"/>
            <a:endCxn id="26" idx="3"/>
          </p:cNvCxnSpPr>
          <p:nvPr/>
        </p:nvCxnSpPr>
        <p:spPr>
          <a:xfrm>
            <a:off x="4396244" y="1562055"/>
            <a:ext cx="1073976" cy="1383517"/>
          </a:xfrm>
          <a:prstGeom prst="bentConnector3">
            <a:avLst>
              <a:gd name="adj1" fmla="val 121285"/>
            </a:avLst>
          </a:prstGeom>
          <a:noFill/>
          <a:ln w="28575" cap="flat" cmpd="sng" algn="ctr">
            <a:solidFill>
              <a:schemeClr val="tx1">
                <a:lumMod val="50000"/>
                <a:lumOff val="50000"/>
              </a:schemeClr>
            </a:solidFill>
            <a:prstDash val="solid"/>
            <a:headEnd type="arrow" w="med" len="med"/>
            <a:tailEnd type="none" w="med" len="med"/>
          </a:ln>
          <a:effectLst/>
        </p:spPr>
      </p:cxnSp>
      <p:pic>
        <p:nvPicPr>
          <p:cNvPr id="28" name="Picture 10">
            <a:extLst>
              <a:ext uri="{FF2B5EF4-FFF2-40B4-BE49-F238E27FC236}">
                <a16:creationId xmlns:a16="http://schemas.microsoft.com/office/drawing/2014/main" id="{782990AC-E07E-43B9-8FBD-4B0A85CC5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988" y="1731950"/>
            <a:ext cx="522471" cy="480661"/>
          </a:xfrm>
          <a:prstGeom prst="rect">
            <a:avLst/>
          </a:prstGeom>
        </p:spPr>
      </p:pic>
      <p:cxnSp>
        <p:nvCxnSpPr>
          <p:cNvPr id="32" name="直接连接符 57">
            <a:extLst>
              <a:ext uri="{FF2B5EF4-FFF2-40B4-BE49-F238E27FC236}">
                <a16:creationId xmlns:a16="http://schemas.microsoft.com/office/drawing/2014/main" id="{29E9C025-3A96-43FA-9714-CF9D717563EE}"/>
              </a:ext>
            </a:extLst>
          </p:cNvPr>
          <p:cNvCxnSpPr/>
          <p:nvPr/>
        </p:nvCxnSpPr>
        <p:spPr>
          <a:xfrm>
            <a:off x="6202919" y="1293469"/>
            <a:ext cx="0" cy="2060317"/>
          </a:xfrm>
          <a:prstGeom prst="line">
            <a:avLst/>
          </a:prstGeom>
          <a:noFill/>
          <a:ln w="19050" cap="flat" cmpd="sng" algn="ctr">
            <a:solidFill>
              <a:srgbClr val="FFFFFF"/>
            </a:solidFill>
            <a:prstDash val="solid"/>
          </a:ln>
          <a:effectLst/>
        </p:spPr>
      </p:cxnSp>
      <p:sp>
        <p:nvSpPr>
          <p:cNvPr id="33" name="圆角矩形 60">
            <a:extLst>
              <a:ext uri="{FF2B5EF4-FFF2-40B4-BE49-F238E27FC236}">
                <a16:creationId xmlns:a16="http://schemas.microsoft.com/office/drawing/2014/main" id="{E5F63918-5EF2-4DD7-99A4-38A020065F62}"/>
              </a:ext>
            </a:extLst>
          </p:cNvPr>
          <p:cNvSpPr/>
          <p:nvPr/>
        </p:nvSpPr>
        <p:spPr>
          <a:xfrm>
            <a:off x="6475331" y="2177753"/>
            <a:ext cx="1368000" cy="345779"/>
          </a:xfrm>
          <a:prstGeom prst="roundRect">
            <a:avLst/>
          </a:prstGeom>
          <a:solidFill>
            <a:srgbClr val="0070C0"/>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Portal</a:t>
            </a:r>
            <a:endParaRPr lang="zh-CN" altLang="en-US" sz="1200" dirty="0">
              <a:solidFill>
                <a:schemeClr val="bg1"/>
              </a:solidFill>
              <a:latin typeface="+mj-lt"/>
            </a:endParaRPr>
          </a:p>
        </p:txBody>
      </p:sp>
      <p:sp>
        <p:nvSpPr>
          <p:cNvPr id="34" name="圆角矩形 61">
            <a:extLst>
              <a:ext uri="{FF2B5EF4-FFF2-40B4-BE49-F238E27FC236}">
                <a16:creationId xmlns:a16="http://schemas.microsoft.com/office/drawing/2014/main" id="{E21FC858-85F6-498A-8D91-B10D5DB5742C}"/>
              </a:ext>
            </a:extLst>
          </p:cNvPr>
          <p:cNvSpPr/>
          <p:nvPr/>
        </p:nvSpPr>
        <p:spPr>
          <a:xfrm>
            <a:off x="6482015" y="1764680"/>
            <a:ext cx="1368000" cy="345779"/>
          </a:xfrm>
          <a:prstGeom prst="roundRect">
            <a:avLst/>
          </a:prstGeom>
          <a:solidFill>
            <a:schemeClr val="accent6">
              <a:lumMod val="50000"/>
            </a:schemeClr>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SSO</a:t>
            </a:r>
            <a:endParaRPr lang="zh-CN" altLang="en-US" sz="1200" dirty="0">
              <a:solidFill>
                <a:schemeClr val="bg1"/>
              </a:solidFill>
              <a:latin typeface="+mj-lt"/>
            </a:endParaRPr>
          </a:p>
        </p:txBody>
      </p:sp>
      <p:sp>
        <p:nvSpPr>
          <p:cNvPr id="35" name="圆角矩形 62">
            <a:extLst>
              <a:ext uri="{FF2B5EF4-FFF2-40B4-BE49-F238E27FC236}">
                <a16:creationId xmlns:a16="http://schemas.microsoft.com/office/drawing/2014/main" id="{C14B2CBA-DD68-401C-8562-F35889DF3A7C}"/>
              </a:ext>
            </a:extLst>
          </p:cNvPr>
          <p:cNvSpPr/>
          <p:nvPr/>
        </p:nvSpPr>
        <p:spPr>
          <a:xfrm>
            <a:off x="6495125" y="3013001"/>
            <a:ext cx="3316431" cy="345779"/>
          </a:xfrm>
          <a:prstGeom prst="roundRect">
            <a:avLst/>
          </a:prstGeom>
          <a:solidFill>
            <a:srgbClr val="0070C0"/>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Admin</a:t>
            </a:r>
            <a:endParaRPr lang="zh-CN" altLang="en-US" sz="1200" dirty="0">
              <a:solidFill>
                <a:schemeClr val="bg1"/>
              </a:solidFill>
              <a:latin typeface="+mj-lt"/>
            </a:endParaRPr>
          </a:p>
        </p:txBody>
      </p:sp>
      <p:sp>
        <p:nvSpPr>
          <p:cNvPr id="36" name="圆角矩形 63">
            <a:extLst>
              <a:ext uri="{FF2B5EF4-FFF2-40B4-BE49-F238E27FC236}">
                <a16:creationId xmlns:a16="http://schemas.microsoft.com/office/drawing/2014/main" id="{431409CA-B098-4F04-997F-CCDB86CEF2DC}"/>
              </a:ext>
            </a:extLst>
          </p:cNvPr>
          <p:cNvSpPr/>
          <p:nvPr/>
        </p:nvSpPr>
        <p:spPr>
          <a:xfrm>
            <a:off x="6475331" y="1330946"/>
            <a:ext cx="1368000" cy="345779"/>
          </a:xfrm>
          <a:prstGeom prst="roundRect">
            <a:avLst/>
          </a:prstGeom>
          <a:solidFill>
            <a:schemeClr val="accent6">
              <a:lumMod val="50000"/>
            </a:schemeClr>
          </a:solidFill>
          <a:ln>
            <a:headEnd/>
            <a:tailEnd/>
          </a:ln>
          <a:effectLst>
            <a:outerShdw blurRad="50800" dist="38100" dir="2700000" algn="tl" rotWithShape="0">
              <a:prstClr val="black">
                <a:alpha val="40000"/>
              </a:prstClr>
            </a:outerShdw>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Apache/Nginx</a:t>
            </a:r>
            <a:endParaRPr lang="zh-CN" altLang="en-US" sz="1200" dirty="0">
              <a:solidFill>
                <a:schemeClr val="bg1"/>
              </a:solidFill>
              <a:latin typeface="+mj-lt"/>
            </a:endParaRPr>
          </a:p>
        </p:txBody>
      </p:sp>
      <p:sp>
        <p:nvSpPr>
          <p:cNvPr id="37" name="圆角矩形 64">
            <a:extLst>
              <a:ext uri="{FF2B5EF4-FFF2-40B4-BE49-F238E27FC236}">
                <a16:creationId xmlns:a16="http://schemas.microsoft.com/office/drawing/2014/main" id="{7346055F-0F22-4752-964B-A839D013C308}"/>
              </a:ext>
            </a:extLst>
          </p:cNvPr>
          <p:cNvSpPr/>
          <p:nvPr/>
        </p:nvSpPr>
        <p:spPr>
          <a:xfrm>
            <a:off x="8221578" y="1345088"/>
            <a:ext cx="1589978" cy="345779"/>
          </a:xfrm>
          <a:prstGeom prst="roundRect">
            <a:avLst/>
          </a:prstGeom>
          <a:solidFill>
            <a:srgbClr val="0070C0"/>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Task Scheduler</a:t>
            </a:r>
            <a:endParaRPr lang="zh-CN" altLang="en-US" sz="1200" dirty="0">
              <a:solidFill>
                <a:schemeClr val="bg1"/>
              </a:solidFill>
              <a:latin typeface="+mj-lt"/>
            </a:endParaRPr>
          </a:p>
        </p:txBody>
      </p:sp>
      <p:sp>
        <p:nvSpPr>
          <p:cNvPr id="38" name="圆角矩形 65">
            <a:extLst>
              <a:ext uri="{FF2B5EF4-FFF2-40B4-BE49-F238E27FC236}">
                <a16:creationId xmlns:a16="http://schemas.microsoft.com/office/drawing/2014/main" id="{3339C577-022C-44E8-85D3-6F5A1F4C2B7D}"/>
              </a:ext>
            </a:extLst>
          </p:cNvPr>
          <p:cNvSpPr/>
          <p:nvPr/>
        </p:nvSpPr>
        <p:spPr>
          <a:xfrm>
            <a:off x="8221578" y="1742511"/>
            <a:ext cx="1589978" cy="345779"/>
          </a:xfrm>
          <a:prstGeom prst="roundRect">
            <a:avLst/>
          </a:prstGeom>
          <a:solidFill>
            <a:schemeClr val="accent4">
              <a:lumMod val="60000"/>
              <a:lumOff val="40000"/>
            </a:schemeClr>
          </a:solidFill>
          <a:ln>
            <a:headEnd/>
            <a:tailEnd/>
          </a:ln>
          <a:effectLst>
            <a:outerShdw blurRad="50800" dist="38100" dir="2700000" algn="tl" rotWithShape="0">
              <a:prstClr val="black">
                <a:alpha val="40000"/>
              </a:prstClr>
            </a:outerShdw>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Workflow</a:t>
            </a:r>
            <a:endParaRPr lang="zh-CN" altLang="en-US" sz="1200" dirty="0">
              <a:solidFill>
                <a:schemeClr val="bg1"/>
              </a:solidFill>
              <a:latin typeface="+mj-lt"/>
            </a:endParaRPr>
          </a:p>
        </p:txBody>
      </p:sp>
      <p:sp>
        <p:nvSpPr>
          <p:cNvPr id="39" name="圆角矩形 66">
            <a:extLst>
              <a:ext uri="{FF2B5EF4-FFF2-40B4-BE49-F238E27FC236}">
                <a16:creationId xmlns:a16="http://schemas.microsoft.com/office/drawing/2014/main" id="{342AB60B-22C6-497F-A2C2-70884730C45A}"/>
              </a:ext>
            </a:extLst>
          </p:cNvPr>
          <p:cNvSpPr/>
          <p:nvPr/>
        </p:nvSpPr>
        <p:spPr>
          <a:xfrm>
            <a:off x="8221578" y="2537357"/>
            <a:ext cx="1589978" cy="345779"/>
          </a:xfrm>
          <a:prstGeom prst="roundRect">
            <a:avLst/>
          </a:prstGeom>
          <a:solidFill>
            <a:schemeClr val="accent4">
              <a:lumMod val="60000"/>
              <a:lumOff val="40000"/>
            </a:schemeClr>
          </a:solidFill>
          <a:ln>
            <a:headEnd/>
            <a:tailEnd/>
          </a:ln>
          <a:effectLst>
            <a:outerShdw blurRad="50800" dist="38100" dir="2700000" algn="tl" rotWithShape="0">
              <a:prstClr val="black">
                <a:alpha val="40000"/>
              </a:prstClr>
            </a:outerShdw>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Customization App.</a:t>
            </a:r>
            <a:endParaRPr lang="zh-CN" altLang="en-US" sz="1200" dirty="0">
              <a:solidFill>
                <a:schemeClr val="bg1"/>
              </a:solidFill>
              <a:latin typeface="+mj-lt"/>
            </a:endParaRPr>
          </a:p>
        </p:txBody>
      </p:sp>
      <p:sp>
        <p:nvSpPr>
          <p:cNvPr id="40" name="圆角矩形 67">
            <a:extLst>
              <a:ext uri="{FF2B5EF4-FFF2-40B4-BE49-F238E27FC236}">
                <a16:creationId xmlns:a16="http://schemas.microsoft.com/office/drawing/2014/main" id="{2AED5C6A-C6D9-46A1-89DD-4CBB513C03F0}"/>
              </a:ext>
            </a:extLst>
          </p:cNvPr>
          <p:cNvSpPr/>
          <p:nvPr/>
        </p:nvSpPr>
        <p:spPr>
          <a:xfrm>
            <a:off x="8221578" y="2139934"/>
            <a:ext cx="1589978" cy="345779"/>
          </a:xfrm>
          <a:prstGeom prst="roundRect">
            <a:avLst/>
          </a:prstGeom>
          <a:solidFill>
            <a:srgbClr val="0070C0"/>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400" eaLnBrk="0" fontAlgn="base" hangingPunct="0">
              <a:spcBef>
                <a:spcPct val="0"/>
              </a:spcBef>
              <a:spcAft>
                <a:spcPct val="0"/>
              </a:spcAft>
            </a:pPr>
            <a:r>
              <a:rPr lang="en-US" altLang="zh-CN" sz="1200" dirty="0">
                <a:solidFill>
                  <a:schemeClr val="bg1"/>
                </a:solidFill>
                <a:latin typeface="+mj-lt"/>
              </a:rPr>
              <a:t>Interface</a:t>
            </a:r>
            <a:endParaRPr lang="zh-CN" altLang="en-US" sz="1200" dirty="0">
              <a:solidFill>
                <a:schemeClr val="bg1"/>
              </a:solidFill>
              <a:latin typeface="+mj-lt"/>
            </a:endParaRPr>
          </a:p>
        </p:txBody>
      </p:sp>
      <p:cxnSp>
        <p:nvCxnSpPr>
          <p:cNvPr id="41" name="肘形连接符 70">
            <a:extLst>
              <a:ext uri="{FF2B5EF4-FFF2-40B4-BE49-F238E27FC236}">
                <a16:creationId xmlns:a16="http://schemas.microsoft.com/office/drawing/2014/main" id="{D793B343-6031-41C0-9C3D-359BFA9147B9}"/>
              </a:ext>
            </a:extLst>
          </p:cNvPr>
          <p:cNvCxnSpPr>
            <a:cxnSpLocks/>
            <a:endCxn id="39" idx="1"/>
          </p:cNvCxnSpPr>
          <p:nvPr/>
        </p:nvCxnSpPr>
        <p:spPr>
          <a:xfrm rot="16200000" flipH="1">
            <a:off x="7736297" y="2224966"/>
            <a:ext cx="751324" cy="219238"/>
          </a:xfrm>
          <a:prstGeom prst="bentConnector2">
            <a:avLst/>
          </a:prstGeom>
          <a:noFill/>
          <a:ln w="28575" cap="flat" cmpd="sng" algn="ctr">
            <a:solidFill>
              <a:schemeClr val="bg1">
                <a:lumMod val="50000"/>
              </a:schemeClr>
            </a:solidFill>
            <a:prstDash val="sysDash"/>
            <a:headEnd type="none" w="med" len="med"/>
            <a:tailEnd type="triangle" w="med" len="med"/>
          </a:ln>
          <a:effectLst/>
        </p:spPr>
      </p:cxnSp>
      <p:cxnSp>
        <p:nvCxnSpPr>
          <p:cNvPr id="42" name="肘形连接符 71">
            <a:extLst>
              <a:ext uri="{FF2B5EF4-FFF2-40B4-BE49-F238E27FC236}">
                <a16:creationId xmlns:a16="http://schemas.microsoft.com/office/drawing/2014/main" id="{F0179BA9-4BC8-4F50-AD38-A1185B5C619A}"/>
              </a:ext>
            </a:extLst>
          </p:cNvPr>
          <p:cNvCxnSpPr/>
          <p:nvPr/>
        </p:nvCxnSpPr>
        <p:spPr>
          <a:xfrm flipV="1">
            <a:off x="8019503" y="2341536"/>
            <a:ext cx="214006" cy="723"/>
          </a:xfrm>
          <a:prstGeom prst="bentConnector3">
            <a:avLst/>
          </a:prstGeom>
          <a:noFill/>
          <a:ln w="28575" cap="flat" cmpd="sng" algn="ctr">
            <a:solidFill>
              <a:schemeClr val="bg1">
                <a:lumMod val="50000"/>
              </a:schemeClr>
            </a:solidFill>
            <a:prstDash val="sysDash"/>
            <a:headEnd type="none" w="med" len="med"/>
            <a:tailEnd type="triangle" w="med" len="med"/>
          </a:ln>
          <a:effectLst/>
        </p:spPr>
      </p:cxnSp>
      <p:sp>
        <p:nvSpPr>
          <p:cNvPr id="45" name="圆角矩形 74">
            <a:extLst>
              <a:ext uri="{FF2B5EF4-FFF2-40B4-BE49-F238E27FC236}">
                <a16:creationId xmlns:a16="http://schemas.microsoft.com/office/drawing/2014/main" id="{7877B3CC-02B6-4104-92DE-59BE615F0147}"/>
              </a:ext>
            </a:extLst>
          </p:cNvPr>
          <p:cNvSpPr/>
          <p:nvPr/>
        </p:nvSpPr>
        <p:spPr>
          <a:xfrm>
            <a:off x="1198913" y="1957237"/>
            <a:ext cx="790854" cy="186471"/>
          </a:xfrm>
          <a:prstGeom prst="roundRect">
            <a:avLst/>
          </a:prstGeom>
          <a:noFill/>
          <a:ln w="9525" cap="flat" cmpd="sng" algn="ctr">
            <a:noFill/>
            <a:prstDash val="solid"/>
          </a:ln>
          <a:effectLst/>
        </p:spPr>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mj-lt"/>
                <a:ea typeface="Microsoft YaHei" charset="-122"/>
                <a:cs typeface="Microsoft YaHei" charset="-122"/>
              </a:rPr>
              <a:t>Redis cache</a:t>
            </a:r>
            <a:endParaRPr kumimoji="0" lang="zh-CN" altLang="en-US" sz="800" b="0" i="0" u="none" strike="noStrike" kern="0" cap="none" spc="0" normalizeH="0" baseline="0" noProof="0" dirty="0">
              <a:ln>
                <a:noFill/>
              </a:ln>
              <a:solidFill>
                <a:srgbClr val="000000"/>
              </a:solidFill>
              <a:effectLst/>
              <a:uLnTx/>
              <a:uFillTx/>
              <a:latin typeface="+mj-lt"/>
              <a:ea typeface="Microsoft YaHei" charset="-122"/>
              <a:cs typeface="Microsoft YaHei" charset="-122"/>
            </a:endParaRPr>
          </a:p>
        </p:txBody>
      </p:sp>
      <p:cxnSp>
        <p:nvCxnSpPr>
          <p:cNvPr id="46" name="肘形连接符 71">
            <a:extLst>
              <a:ext uri="{FF2B5EF4-FFF2-40B4-BE49-F238E27FC236}">
                <a16:creationId xmlns:a16="http://schemas.microsoft.com/office/drawing/2014/main" id="{451385D7-A285-4630-9ED8-4782228DE3E1}"/>
              </a:ext>
            </a:extLst>
          </p:cNvPr>
          <p:cNvCxnSpPr/>
          <p:nvPr/>
        </p:nvCxnSpPr>
        <p:spPr>
          <a:xfrm flipV="1">
            <a:off x="8019503" y="1924831"/>
            <a:ext cx="214006" cy="723"/>
          </a:xfrm>
          <a:prstGeom prst="bentConnector3">
            <a:avLst>
              <a:gd name="adj1" fmla="val 77130"/>
            </a:avLst>
          </a:prstGeom>
          <a:noFill/>
          <a:ln w="28575" cap="flat" cmpd="sng" algn="ctr">
            <a:solidFill>
              <a:srgbClr val="F05332">
                <a:lumMod val="75000"/>
              </a:srgbClr>
            </a:solidFill>
            <a:prstDash val="sysDash"/>
            <a:headEnd type="none" w="med" len="med"/>
            <a:tailEnd type="triangle" w="med" len="med"/>
          </a:ln>
          <a:effectLst/>
        </p:spPr>
      </p:cxnSp>
      <p:cxnSp>
        <p:nvCxnSpPr>
          <p:cNvPr id="47" name="直接箭头连接符 45">
            <a:extLst>
              <a:ext uri="{FF2B5EF4-FFF2-40B4-BE49-F238E27FC236}">
                <a16:creationId xmlns:a16="http://schemas.microsoft.com/office/drawing/2014/main" id="{FEA0D9CB-6503-4A66-A53A-B98B5FC10635}"/>
              </a:ext>
            </a:extLst>
          </p:cNvPr>
          <p:cNvCxnSpPr>
            <a:cxnSpLocks/>
          </p:cNvCxnSpPr>
          <p:nvPr/>
        </p:nvCxnSpPr>
        <p:spPr>
          <a:xfrm>
            <a:off x="3591990" y="1753386"/>
            <a:ext cx="0" cy="397815"/>
          </a:xfrm>
          <a:prstGeom prst="straightConnector1">
            <a:avLst/>
          </a:prstGeom>
          <a:noFill/>
          <a:ln w="19050" cap="flat" cmpd="sng" algn="ctr">
            <a:solidFill>
              <a:schemeClr val="bg1">
                <a:lumMod val="50000"/>
              </a:schemeClr>
            </a:solidFill>
            <a:prstDash val="solid"/>
            <a:headEnd type="triangle" w="med" len="med"/>
            <a:tailEnd type="triangle" w="med" len="med"/>
          </a:ln>
          <a:effectLst/>
        </p:spPr>
      </p:cxnSp>
      <p:sp>
        <p:nvSpPr>
          <p:cNvPr id="48" name="圆角矩形 48">
            <a:extLst>
              <a:ext uri="{FF2B5EF4-FFF2-40B4-BE49-F238E27FC236}">
                <a16:creationId xmlns:a16="http://schemas.microsoft.com/office/drawing/2014/main" id="{4B5A6DF3-C09B-4235-9DC7-8D1D35B775D5}"/>
              </a:ext>
            </a:extLst>
          </p:cNvPr>
          <p:cNvSpPr/>
          <p:nvPr/>
        </p:nvSpPr>
        <p:spPr>
          <a:xfrm>
            <a:off x="2860246" y="1835597"/>
            <a:ext cx="1463489" cy="161384"/>
          </a:xfrm>
          <a:prstGeom prst="roundRect">
            <a:avLst/>
          </a:prstGeom>
          <a:no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mj-lt"/>
                <a:ea typeface="Microsoft YaHei" charset="-122"/>
                <a:cs typeface="Microsoft YaHei" charset="-122"/>
              </a:rPr>
              <a:t>HTTP+JSON</a:t>
            </a:r>
            <a:endParaRPr kumimoji="0" lang="zh-CN" altLang="en-US" sz="700" b="0" i="0" u="none" strike="noStrike" kern="0" cap="none" spc="0" normalizeH="0" baseline="0" noProof="0" dirty="0">
              <a:ln>
                <a:noFill/>
              </a:ln>
              <a:solidFill>
                <a:srgbClr val="000000"/>
              </a:solidFill>
              <a:effectLst/>
              <a:uLnTx/>
              <a:uFillTx/>
              <a:latin typeface="+mj-lt"/>
              <a:ea typeface="Microsoft YaHei" charset="-122"/>
              <a:cs typeface="Microsoft YaHei" charset="-122"/>
            </a:endParaRPr>
          </a:p>
        </p:txBody>
      </p:sp>
    </p:spTree>
    <p:extLst>
      <p:ext uri="{BB962C8B-B14F-4D97-AF65-F5344CB8AC3E}">
        <p14:creationId xmlns:p14="http://schemas.microsoft.com/office/powerpoint/2010/main" val="4067000170"/>
      </p:ext>
    </p:extLst>
  </p:cSld>
  <p:clrMapOvr>
    <a:masterClrMapping/>
  </p:clrMapOvr>
  <p:transition spd="med"/>
</p:sld>
</file>

<file path=ppt/theme/theme1.xml><?xml version="1.0" encoding="utf-8"?>
<a:theme xmlns:a="http://schemas.openxmlformats.org/drawingml/2006/main" name="TITLE SLIDE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2F5CE131-BB35-7A4F-9BA6-BA0523F3232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FOOTER CONTENT">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anchor="t"/>
      <a:lstStyle>
        <a:defPPr marL="0" indent="0" algn="l" defTabSz="914400">
          <a:buNone/>
          <a:defRPr kern="0"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014A176C-9A7E-8A42-92D3-CC5A39C034BC}"/>
    </a:ext>
  </a:extLst>
</a:theme>
</file>

<file path=ppt/theme/theme3.xml><?xml version="1.0" encoding="utf-8"?>
<a:theme xmlns:a="http://schemas.openxmlformats.org/drawingml/2006/main" name="COLOR FOOTER CONTENT">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anchor="t"/>
      <a:lstStyle>
        <a:defPPr marL="0" indent="0" algn="l" defTabSz="914400">
          <a:buNone/>
          <a:defRPr kern="0"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3620F8D4-CBAD-6C4C-A9AD-FE9577C6F83C}"/>
    </a:ext>
  </a:extLst>
</a:theme>
</file>

<file path=ppt/theme/theme4.xml><?xml version="1.0" encoding="utf-8"?>
<a:theme xmlns:a="http://schemas.openxmlformats.org/drawingml/2006/main" name="SOFTWARE SHOWCASE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C5F983A5-2CE5-4D45-ADD6-19FE04FDF3E6}"/>
    </a:ext>
  </a:extLst>
</a:theme>
</file>

<file path=ppt/theme/theme5.xml><?xml version="1.0" encoding="utf-8"?>
<a:theme xmlns:a="http://schemas.openxmlformats.org/drawingml/2006/main" name="HARDWARE SHOWCASE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5CD6D7B5-F7DD-5044-B918-9CE1A3F86E52}"/>
    </a:ext>
  </a:extLst>
</a:theme>
</file>

<file path=ppt/theme/theme6.xml><?xml version="1.0" encoding="utf-8"?>
<a:theme xmlns:a="http://schemas.openxmlformats.org/drawingml/2006/main" name="DIVIDER SLIDE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solidFill>
              <a:schemeClr val="bg1"/>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6713330C-2851-0E43-9DF2-CB919A3D21B0}"/>
    </a:ext>
  </a:extLst>
</a:theme>
</file>

<file path=ppt/theme/theme7.xml><?xml version="1.0" encoding="utf-8"?>
<a:theme xmlns:a="http://schemas.openxmlformats.org/drawingml/2006/main" name="COLOR BACKGROUND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solidFill>
              <a:schemeClr val="bg1"/>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E1B404BB-58A9-1F4D-A7C1-F28B097B090F}"/>
    </a:ext>
  </a:extLst>
</a:theme>
</file>

<file path=ppt/theme/theme8.xml><?xml version="1.0" encoding="utf-8"?>
<a:theme xmlns:a="http://schemas.openxmlformats.org/drawingml/2006/main" name="GRAY BACKGROUND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solidFill>
              <a:schemeClr val="bg1"/>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0CDC8EEC-0330-0944-85CD-9B5DD7F2DF65}"/>
    </a:ext>
  </a:extLst>
</a:theme>
</file>

<file path=ppt/theme/theme9.xml><?xml version="1.0" encoding="utf-8"?>
<a:theme xmlns:a="http://schemas.openxmlformats.org/drawingml/2006/main" name="CLOSING SLIDES">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Public_2019BrandTemplate" id="{C84E9FEF-2EB3-4C48-A8D5-CD36AA92D933}" vid="{1BEC623F-BBD5-554D-B2B2-C6B0FB1876D0}"/>
    </a:ext>
  </a:extLst>
</a:theme>
</file>

<file path=docProps/app.xml><?xml version="1.0" encoding="utf-8"?>
<Properties xmlns="http://schemas.openxmlformats.org/officeDocument/2006/extended-properties" xmlns:vt="http://schemas.openxmlformats.org/officeDocument/2006/docPropsVTypes">
  <Template>RA_Internal_2019BrandTemplate</Template>
  <TotalTime>6144</TotalTime>
  <Words>151</Words>
  <Application>Microsoft Office PowerPoint</Application>
  <PresentationFormat>Widescreen</PresentationFormat>
  <Paragraphs>47</Paragraphs>
  <Slides>1</Slides>
  <Notes>1</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Arial Black</vt:lpstr>
      <vt:lpstr>Arial Narrow</vt:lpstr>
      <vt:lpstr>Calibri</vt:lpstr>
      <vt:lpstr>Wingdings</vt:lpstr>
      <vt:lpstr>TITLE SLIDES</vt:lpstr>
      <vt:lpstr>WHITE FOOTER CONTENT</vt:lpstr>
      <vt:lpstr>COLOR FOOTER CONTENT</vt:lpstr>
      <vt:lpstr>SOFTWARE SHOWCASES</vt:lpstr>
      <vt:lpstr>HARDWARE SHOWCASES</vt:lpstr>
      <vt:lpstr>DIVIDER SLIDES</vt:lpstr>
      <vt:lpstr>COLOR BACKGROUNDS</vt:lpstr>
      <vt:lpstr>GRAY BACKGROUNDS</vt:lpstr>
      <vt:lpstr>CLOSING SLIDES</vt:lpstr>
      <vt:lpstr>Digital Application Technical Stack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Framework for MF</dc:title>
  <dc:subject>Company Confidential</dc:subject>
  <dc:creator>Omar Al Kababji</dc:creator>
  <cp:keywords>Company Confidential</cp:keywords>
  <dc:description>Company Confidential</dc:description>
  <cp:lastModifiedBy>Shuanghong Guo</cp:lastModifiedBy>
  <cp:revision>763</cp:revision>
  <dcterms:created xsi:type="dcterms:W3CDTF">2019-03-16T16:35:14Z</dcterms:created>
  <dcterms:modified xsi:type="dcterms:W3CDTF">2020-06-05T11:35:24Z</dcterms:modified>
  <cp:category>Company Confidential</cp:category>
  <cp:contentStatus>Company Confidential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le">
    <vt:lpwstr>Company Confidential</vt:lpwstr>
  </property>
  <property fmtid="{D5CDD505-2E9C-101B-9397-08002B2CF9AE}" pid="3" name="Author">
    <vt:lpwstr>Rockwell Automation</vt:lpwstr>
  </property>
</Properties>
</file>